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7" r:id="rId2"/>
  </p:sldIdLst>
  <p:sldSz cx="7556500" cy="10693400"/>
  <p:notesSz cx="6858000" cy="9144000"/>
  <p:embeddedFontLst>
    <p:embeddedFont>
      <p:font typeface="DM Sans" pitchFamily="2" charset="0"/>
      <p:regular r:id="rId4"/>
      <p:bold r:id="rId5"/>
      <p:italic r:id="rId6"/>
      <p:boldItalic r:id="rId7"/>
    </p:embeddedFont>
    <p:embeddedFont>
      <p:font typeface="DM Sans Bold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4AB"/>
    <a:srgbClr val="FFD8DC"/>
    <a:srgbClr val="0E4043"/>
    <a:srgbClr val="2E326B"/>
    <a:srgbClr val="AB1F00"/>
    <a:srgbClr val="FD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9DF1-F873-47F4-B5C4-8E413B8EE758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88A7C-B89E-4757-BDBD-9EA65EB4F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Valentines Party #3">
            <a:extLst>
              <a:ext uri="{FF2B5EF4-FFF2-40B4-BE49-F238E27FC236}">
                <a16:creationId xmlns:a16="http://schemas.microsoft.com/office/drawing/2014/main" id="{7CEC1970-89AB-6F27-2517-EBDF505C41A5}"/>
              </a:ext>
            </a:extLst>
          </p:cNvPr>
          <p:cNvGrpSpPr/>
          <p:nvPr/>
        </p:nvGrpSpPr>
        <p:grpSpPr>
          <a:xfrm>
            <a:off x="442558" y="454326"/>
            <a:ext cx="6674884" cy="10030232"/>
            <a:chOff x="442558" y="454326"/>
            <a:chExt cx="6674884" cy="1003023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BEF977A-FC16-CD96-B0D8-A8C3D31AF18D}"/>
                </a:ext>
              </a:extLst>
            </p:cNvPr>
            <p:cNvGrpSpPr/>
            <p:nvPr/>
          </p:nvGrpSpPr>
          <p:grpSpPr>
            <a:xfrm>
              <a:off x="442558" y="3713300"/>
              <a:ext cx="6674884" cy="6549158"/>
              <a:chOff x="442558" y="3713300"/>
              <a:chExt cx="6674884" cy="65491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42558" y="3860292"/>
                <a:ext cx="6674884" cy="6402166"/>
              </a:xfrm>
              <a:prstGeom prst="roundRect">
                <a:avLst>
                  <a:gd name="adj" fmla="val 1194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 flipV="1">
                <a:off x="2647706" y="3722908"/>
                <a:ext cx="0" cy="6539549"/>
              </a:xfrm>
              <a:prstGeom prst="line">
                <a:avLst/>
              </a:prstGeom>
              <a:ln w="6350" cap="flat">
                <a:solidFill>
                  <a:srgbClr val="E33B8C">
                    <a:alpha val="8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V="1">
                <a:off x="4384518" y="3722908"/>
                <a:ext cx="0" cy="6539549"/>
              </a:xfrm>
              <a:prstGeom prst="line">
                <a:avLst/>
              </a:prstGeom>
              <a:ln w="6350" cap="flat">
                <a:solidFill>
                  <a:srgbClr val="E33B8C">
                    <a:alpha val="8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442558" y="4126790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442558" y="4535834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442558" y="4944878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42558" y="5353922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42558" y="5762966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442558" y="6172010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442558" y="6581054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442558" y="6990098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42558" y="7399142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442558" y="7808186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442558" y="8217230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442558" y="8626274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42558" y="9035318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42558" y="9444362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42558" y="9853406"/>
                <a:ext cx="6674884" cy="0"/>
              </a:xfrm>
              <a:prstGeom prst="line">
                <a:avLst/>
              </a:prstGeom>
              <a:ln w="6350" cap="flat">
                <a:solidFill>
                  <a:srgbClr val="E33B8C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3A20C47-4CC5-1E51-DEDA-3999182E8C52}"/>
                  </a:ext>
                </a:extLst>
              </p:cNvPr>
              <p:cNvSpPr/>
              <p:nvPr/>
            </p:nvSpPr>
            <p:spPr>
              <a:xfrm>
                <a:off x="442558" y="3713300"/>
                <a:ext cx="6674884" cy="413490"/>
              </a:xfrm>
              <a:custGeom>
                <a:avLst/>
                <a:gdLst>
                  <a:gd name="connsiteX0" fmla="*/ 68916 w 6674884"/>
                  <a:gd name="connsiteY0" fmla="*/ 0 h 413490"/>
                  <a:gd name="connsiteX1" fmla="*/ 6605968 w 6674884"/>
                  <a:gd name="connsiteY1" fmla="*/ 0 h 413490"/>
                  <a:gd name="connsiteX2" fmla="*/ 6674884 w 6674884"/>
                  <a:gd name="connsiteY2" fmla="*/ 68916 h 413490"/>
                  <a:gd name="connsiteX3" fmla="*/ 6674884 w 6674884"/>
                  <a:gd name="connsiteY3" fmla="*/ 247538 h 413490"/>
                  <a:gd name="connsiteX4" fmla="*/ 6674884 w 6674884"/>
                  <a:gd name="connsiteY4" fmla="*/ 344574 h 413490"/>
                  <a:gd name="connsiteX5" fmla="*/ 6674884 w 6674884"/>
                  <a:gd name="connsiteY5" fmla="*/ 413490 h 413490"/>
                  <a:gd name="connsiteX6" fmla="*/ 6605968 w 6674884"/>
                  <a:gd name="connsiteY6" fmla="*/ 413490 h 413490"/>
                  <a:gd name="connsiteX7" fmla="*/ 68916 w 6674884"/>
                  <a:gd name="connsiteY7" fmla="*/ 413490 h 413490"/>
                  <a:gd name="connsiteX8" fmla="*/ 0 w 6674884"/>
                  <a:gd name="connsiteY8" fmla="*/ 413490 h 413490"/>
                  <a:gd name="connsiteX9" fmla="*/ 0 w 6674884"/>
                  <a:gd name="connsiteY9" fmla="*/ 344574 h 413490"/>
                  <a:gd name="connsiteX10" fmla="*/ 0 w 6674884"/>
                  <a:gd name="connsiteY10" fmla="*/ 247538 h 413490"/>
                  <a:gd name="connsiteX11" fmla="*/ 0 w 6674884"/>
                  <a:gd name="connsiteY11" fmla="*/ 68916 h 413490"/>
                  <a:gd name="connsiteX12" fmla="*/ 68916 w 6674884"/>
                  <a:gd name="connsiteY12" fmla="*/ 0 h 41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4884" h="413490">
                    <a:moveTo>
                      <a:pt x="68916" y="0"/>
                    </a:moveTo>
                    <a:lnTo>
                      <a:pt x="6605968" y="0"/>
                    </a:lnTo>
                    <a:cubicBezTo>
                      <a:pt x="6644029" y="0"/>
                      <a:pt x="6674884" y="30855"/>
                      <a:pt x="6674884" y="68916"/>
                    </a:cubicBezTo>
                    <a:lnTo>
                      <a:pt x="6674884" y="247538"/>
                    </a:lnTo>
                    <a:lnTo>
                      <a:pt x="6674884" y="344574"/>
                    </a:lnTo>
                    <a:lnTo>
                      <a:pt x="6674884" y="413490"/>
                    </a:lnTo>
                    <a:lnTo>
                      <a:pt x="6605968" y="413490"/>
                    </a:lnTo>
                    <a:lnTo>
                      <a:pt x="68916" y="413490"/>
                    </a:lnTo>
                    <a:lnTo>
                      <a:pt x="0" y="413490"/>
                    </a:lnTo>
                    <a:lnTo>
                      <a:pt x="0" y="344574"/>
                    </a:lnTo>
                    <a:lnTo>
                      <a:pt x="0" y="247538"/>
                    </a:lnTo>
                    <a:lnTo>
                      <a:pt x="0" y="68916"/>
                    </a:lnTo>
                    <a:cubicBezTo>
                      <a:pt x="0" y="30855"/>
                      <a:pt x="30855" y="0"/>
                      <a:pt x="68916" y="0"/>
                    </a:cubicBezTo>
                    <a:close/>
                  </a:path>
                </a:pathLst>
              </a:custGeom>
              <a:solidFill>
                <a:srgbClr val="E33B8C"/>
              </a:solid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154249" y="3862337"/>
                <a:ext cx="781766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50" b="1" spc="60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FULL NAME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3325612" y="3862337"/>
                <a:ext cx="381000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50" b="1" spc="60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PHONE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5098468" y="3862337"/>
                <a:ext cx="1305024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50" b="1" spc="60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PREFERRED ACTIVITIES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4B869D1-76DF-7FC4-E083-3B1C4B27CCF1}"/>
                </a:ext>
              </a:extLst>
            </p:cNvPr>
            <p:cNvGrpSpPr/>
            <p:nvPr/>
          </p:nvGrpSpPr>
          <p:grpSpPr>
            <a:xfrm>
              <a:off x="442558" y="454326"/>
              <a:ext cx="6674884" cy="2963587"/>
              <a:chOff x="442558" y="454326"/>
              <a:chExt cx="6674884" cy="2963587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1098047" y="454326"/>
                <a:ext cx="5335006" cy="13003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450" b="1" spc="-423" dirty="0">
                    <a:solidFill>
                      <a:srgbClr val="E33B8C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Valentines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1237531" y="504933"/>
                <a:ext cx="1054992" cy="1154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750" b="1" u="none" strike="noStrike" spc="60" dirty="0">
                    <a:solidFill>
                      <a:srgbClr val="E33B8C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SIGN UP SHEET</a:t>
                </a: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2292523" y="3138813"/>
                <a:ext cx="1335060" cy="279100"/>
              </a:xfrm>
              <a:custGeom>
                <a:avLst/>
                <a:gdLst/>
                <a:ahLst/>
                <a:cxnLst/>
                <a:rect l="l" t="t" r="r" b="b"/>
                <a:pathLst>
                  <a:path w="615145" h="128599">
                    <a:moveTo>
                      <a:pt x="307572" y="0"/>
                    </a:moveTo>
                    <a:cubicBezTo>
                      <a:pt x="137705" y="0"/>
                      <a:pt x="0" y="28788"/>
                      <a:pt x="0" y="64299"/>
                    </a:cubicBezTo>
                    <a:cubicBezTo>
                      <a:pt x="0" y="99811"/>
                      <a:pt x="137705" y="128599"/>
                      <a:pt x="307572" y="128599"/>
                    </a:cubicBezTo>
                    <a:cubicBezTo>
                      <a:pt x="477440" y="128599"/>
                      <a:pt x="615145" y="99811"/>
                      <a:pt x="615145" y="64299"/>
                    </a:cubicBezTo>
                    <a:cubicBezTo>
                      <a:pt x="615145" y="28788"/>
                      <a:pt x="477440" y="0"/>
                      <a:pt x="307572" y="0"/>
                    </a:cubicBezTo>
                    <a:close/>
                  </a:path>
                </a:pathLst>
              </a:custGeom>
              <a:solidFill>
                <a:srgbClr val="E33B8C">
                  <a:alpha val="19608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067013" y="1234921"/>
                <a:ext cx="5380490" cy="554703"/>
              </a:xfrm>
              <a:custGeom>
                <a:avLst/>
                <a:gdLst/>
                <a:ahLst/>
                <a:cxnLst/>
                <a:rect l="l" t="t" r="r" b="b"/>
                <a:pathLst>
                  <a:path w="1928246" h="198793">
                    <a:moveTo>
                      <a:pt x="0" y="0"/>
                    </a:moveTo>
                    <a:lnTo>
                      <a:pt x="1928246" y="0"/>
                    </a:lnTo>
                    <a:lnTo>
                      <a:pt x="1928246" y="198793"/>
                    </a:lnTo>
                    <a:lnTo>
                      <a:pt x="0" y="19879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4FE">
                      <a:alpha val="0"/>
                    </a:srgbClr>
                  </a:gs>
                  <a:gs pos="100000">
                    <a:srgbClr val="FFF4FE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2292523" y="1318113"/>
                <a:ext cx="1376136" cy="2018333"/>
              </a:xfrm>
              <a:custGeom>
                <a:avLst/>
                <a:gdLst/>
                <a:ahLst/>
                <a:cxnLst/>
                <a:rect l="l" t="t" r="r" b="b"/>
                <a:pathLst>
                  <a:path w="1376136" h="2018333">
                    <a:moveTo>
                      <a:pt x="0" y="0"/>
                    </a:moveTo>
                    <a:lnTo>
                      <a:pt x="1376137" y="0"/>
                    </a:lnTo>
                    <a:lnTo>
                      <a:pt x="1376137" y="2018333"/>
                    </a:lnTo>
                    <a:lnTo>
                      <a:pt x="0" y="20183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3747431" y="2709559"/>
                <a:ext cx="1102738" cy="266745"/>
              </a:xfrm>
              <a:custGeom>
                <a:avLst/>
                <a:gdLst/>
                <a:ahLst/>
                <a:cxnLst/>
                <a:rect l="l" t="t" r="r" b="b"/>
                <a:pathLst>
                  <a:path w="531634" h="128599">
                    <a:moveTo>
                      <a:pt x="265817" y="0"/>
                    </a:moveTo>
                    <a:cubicBezTo>
                      <a:pt x="119010" y="0"/>
                      <a:pt x="0" y="28788"/>
                      <a:pt x="0" y="64299"/>
                    </a:cubicBezTo>
                    <a:cubicBezTo>
                      <a:pt x="0" y="99811"/>
                      <a:pt x="119010" y="128599"/>
                      <a:pt x="265817" y="128599"/>
                    </a:cubicBezTo>
                    <a:cubicBezTo>
                      <a:pt x="412624" y="128599"/>
                      <a:pt x="531634" y="99811"/>
                      <a:pt x="531634" y="64299"/>
                    </a:cubicBezTo>
                    <a:cubicBezTo>
                      <a:pt x="531634" y="28788"/>
                      <a:pt x="412624" y="0"/>
                      <a:pt x="265817" y="0"/>
                    </a:cubicBezTo>
                    <a:close/>
                  </a:path>
                </a:pathLst>
              </a:custGeom>
              <a:solidFill>
                <a:srgbClr val="E33B8C">
                  <a:alpha val="19608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3712006" y="1055640"/>
                <a:ext cx="1345024" cy="1835640"/>
              </a:xfrm>
              <a:custGeom>
                <a:avLst/>
                <a:gdLst/>
                <a:ahLst/>
                <a:cxnLst/>
                <a:rect l="l" t="t" r="r" b="b"/>
                <a:pathLst>
                  <a:path w="1345024" h="1835640">
                    <a:moveTo>
                      <a:pt x="0" y="0"/>
                    </a:moveTo>
                    <a:lnTo>
                      <a:pt x="1345024" y="0"/>
                    </a:lnTo>
                    <a:lnTo>
                      <a:pt x="1345024" y="1835640"/>
                    </a:lnTo>
                    <a:lnTo>
                      <a:pt x="0" y="18356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9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692056" y="1290114"/>
                <a:ext cx="1534656" cy="748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4865" b="1" i="1" spc="-242" dirty="0">
                    <a:solidFill>
                      <a:srgbClr val="E33B8C">
                        <a:alpha val="80000"/>
                      </a:srgbClr>
                    </a:solidFill>
                    <a:latin typeface="DM Sans" pitchFamily="2" charset="0"/>
                    <a:ea typeface="DM Sans Bold Italics"/>
                    <a:cs typeface="DM Sans Bold Italics"/>
                    <a:sym typeface="DM Sans Bold Italics"/>
                  </a:rPr>
                  <a:t>Party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42558" y="2945227"/>
                <a:ext cx="1248911" cy="3189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215"/>
                  </a:lnSpc>
                </a:pPr>
                <a:r>
                  <a:rPr lang="en-US" sz="1100" spc="-46" dirty="0">
                    <a:solidFill>
                      <a:srgbClr val="E33B8C">
                        <a:alpha val="80000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456 Romance Road, Heart City, ST 78901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42558" y="2442466"/>
                <a:ext cx="1326580" cy="4494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853" b="1" spc="-92" dirty="0">
                    <a:solidFill>
                      <a:srgbClr val="E33B8C">
                        <a:alpha val="89804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Cupid’s Garden Hall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5818099" y="2945227"/>
                <a:ext cx="1299343" cy="3189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15"/>
                  </a:lnSpc>
                </a:pPr>
                <a:r>
                  <a:rPr lang="en-US" sz="1100" spc="-46" dirty="0">
                    <a:solidFill>
                      <a:srgbClr val="E33B8C">
                        <a:alpha val="80000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Thursday, Feb 14, 2030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5818099" y="2442466"/>
                <a:ext cx="1299343" cy="4494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>
                  <a:lnSpc>
                    <a:spcPts val="1700"/>
                  </a:lnSpc>
                  <a:spcBef>
                    <a:spcPct val="0"/>
                  </a:spcBef>
                  <a:defRPr sz="1853" b="1" spc="-92">
                    <a:solidFill>
                      <a:srgbClr val="E33B8C">
                        <a:alpha val="89804"/>
                      </a:srgbClr>
                    </a:solidFill>
                    <a:latin typeface="DM Sans" pitchFamily="2" charset="0"/>
                    <a:ea typeface="DM Sans Bold"/>
                    <a:cs typeface="DM Sans Bold"/>
                  </a:defRPr>
                </a:lvl1pPr>
              </a:lstStyle>
              <a:p>
                <a:pPr algn="r"/>
                <a:r>
                  <a:rPr lang="en-US" dirty="0">
                    <a:sym typeface="DM Sans Bold"/>
                  </a:rPr>
                  <a:t>5:00 PM  10:00 PM</a:t>
                </a:r>
              </a:p>
            </p:txBody>
          </p:sp>
        </p:grpSp>
        <p:sp>
          <p:nvSpPr>
            <p:cNvPr id="23" name="QuickSignup"/>
            <p:cNvSpPr/>
            <p:nvPr/>
          </p:nvSpPr>
          <p:spPr>
            <a:xfrm>
              <a:off x="3449549" y="103513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DM Sans</vt:lpstr>
      <vt:lpstr>DM Sans Bold</vt:lpstr>
      <vt:lpstr>Arial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Party, Sports, Valentines Party (Portrait)</dc:title>
  <dc:creator>Hoang Anh</dc:creator>
  <cp:lastModifiedBy>Hoang Anh</cp:lastModifiedBy>
  <cp:revision>68</cp:revision>
  <dcterms:created xsi:type="dcterms:W3CDTF">2006-08-16T00:00:00Z</dcterms:created>
  <dcterms:modified xsi:type="dcterms:W3CDTF">2024-10-24T04:04:09Z</dcterms:modified>
  <dc:identifier>DAGULG7pwOw</dc:identifier>
</cp:coreProperties>
</file>