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7" r:id="rId2"/>
  </p:sldIdLst>
  <p:sldSz cx="7556500" cy="10693400"/>
  <p:notesSz cx="6858000" cy="9144000"/>
  <p:embeddedFontLst>
    <p:embeddedFont>
      <p:font typeface="DM Sans" pitchFamily="2" charset="0"/>
      <p:regular r:id="rId4"/>
      <p:bold r:id="rId5"/>
      <p:italic r:id="rId6"/>
      <p:boldItalic r:id="rId7"/>
    </p:embeddedFont>
    <p:embeddedFont>
      <p:font typeface="DM Sans 1 Bold" panose="020B0604020202020204" charset="0"/>
      <p:regular r:id="rId8"/>
    </p:embeddedFont>
    <p:embeddedFont>
      <p:font typeface="DM Sans 1 Medium" panose="020B0604020202020204" charset="0"/>
      <p:regular r:id="rId9"/>
    </p:embeddedFont>
    <p:embeddedFont>
      <p:font typeface="DM Sans SemiBold" pitchFamily="2" charset="0"/>
      <p:bold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362B"/>
    <a:srgbClr val="B32A1E"/>
    <a:srgbClr val="AD180C"/>
    <a:srgbClr val="BE497F"/>
    <a:srgbClr val="D24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4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1D15F-43D5-4D4D-974E-B547D25B8594}" type="datetimeFigureOut">
              <a:rPr lang="en-US" smtClean="0"/>
              <a:t>11/16/2024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96D88-BE85-413D-996C-66ED8DD235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3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96D88-BE85-413D-996C-66ED8DD2355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0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3F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Valentines Day #1">
            <a:extLst>
              <a:ext uri="{FF2B5EF4-FFF2-40B4-BE49-F238E27FC236}">
                <a16:creationId xmlns:a16="http://schemas.microsoft.com/office/drawing/2014/main" id="{ADF8B1BD-182F-F784-D683-54DB830E4DD8}"/>
              </a:ext>
            </a:extLst>
          </p:cNvPr>
          <p:cNvGrpSpPr/>
          <p:nvPr/>
        </p:nvGrpSpPr>
        <p:grpSpPr>
          <a:xfrm>
            <a:off x="0" y="0"/>
            <a:ext cx="7556500" cy="10465231"/>
            <a:chOff x="0" y="0"/>
            <a:chExt cx="7556500" cy="104652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765BFC5-9896-D902-B712-6288CBE90F92}"/>
                </a:ext>
              </a:extLst>
            </p:cNvPr>
            <p:cNvGrpSpPr/>
            <p:nvPr/>
          </p:nvGrpSpPr>
          <p:grpSpPr>
            <a:xfrm>
              <a:off x="0" y="0"/>
              <a:ext cx="7556500" cy="2701820"/>
              <a:chOff x="0" y="0"/>
              <a:chExt cx="7556500" cy="2701820"/>
            </a:xfrm>
          </p:grpSpPr>
          <p:pic>
            <p:nvPicPr>
              <p:cNvPr id="4" name="Image"/>
              <p:cNvPicPr>
                <a:picLocks noChangeAspect="1"/>
              </p:cNvPicPr>
              <p:nvPr/>
            </p:nvPicPr>
            <p:blipFill>
              <a:blip r:embed="rId3">
                <a:alphaModFix amt="50000"/>
              </a:blip>
              <a:srcRect t="30098" r="46" b="16550"/>
              <a:stretch/>
            </p:blipFill>
            <p:spPr>
              <a:xfrm>
                <a:off x="0" y="0"/>
                <a:ext cx="7556500" cy="2692295"/>
              </a:xfrm>
              <a:prstGeom prst="rect">
                <a:avLst/>
              </a:prstGeom>
            </p:spPr>
          </p:pic>
          <p:sp>
            <p:nvSpPr>
              <p:cNvPr id="6" name="Gradient Overlay"/>
              <p:cNvSpPr/>
              <p:nvPr/>
            </p:nvSpPr>
            <p:spPr>
              <a:xfrm rot="10800000">
                <a:off x="0" y="325076"/>
                <a:ext cx="7556500" cy="2376744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177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1772"/>
                    </a:lnTo>
                    <a:lnTo>
                      <a:pt x="0" y="851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903F47">
                      <a:alpha val="100000"/>
                    </a:srgbClr>
                  </a:gs>
                  <a:gs pos="100000">
                    <a:srgbClr val="903F47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20C524F-97BA-83B6-A6F5-7B8458FD140C}"/>
                </a:ext>
              </a:extLst>
            </p:cNvPr>
            <p:cNvGrpSpPr/>
            <p:nvPr/>
          </p:nvGrpSpPr>
          <p:grpSpPr>
            <a:xfrm>
              <a:off x="349466" y="10357509"/>
              <a:ext cx="6846098" cy="107722"/>
              <a:chOff x="349466" y="10357509"/>
              <a:chExt cx="6846098" cy="107722"/>
            </a:xfrm>
          </p:grpSpPr>
          <p:sp>
            <p:nvSpPr>
              <p:cNvPr id="78" name="TextBox 78"/>
              <p:cNvSpPr txBox="1"/>
              <p:nvPr/>
            </p:nvSpPr>
            <p:spPr>
              <a:xfrm>
                <a:off x="349466" y="10357509"/>
                <a:ext cx="1371384" cy="10772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l"/>
                <a:r>
                  <a:rPr lang="en-US" sz="700" b="1" spc="36" dirty="0">
                    <a:solidFill>
                      <a:srgbClr val="FFF5EF"/>
                    </a:solidFill>
                    <a:latin typeface="DM Sans" pitchFamily="2" charset="0"/>
                    <a:ea typeface="DM Sans 1 Bold"/>
                    <a:cs typeface="DM Sans 1 Bold"/>
                    <a:sym typeface="DM Sans 1 Bold"/>
                  </a:rPr>
                  <a:t>Saturday, February 14, 2026</a:t>
                </a:r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2741305" y="10357509"/>
                <a:ext cx="1004065" cy="10772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/>
                <a:r>
                  <a:rPr lang="en-US" sz="700" b="1" spc="36" dirty="0">
                    <a:solidFill>
                      <a:srgbClr val="FFF5EF"/>
                    </a:solidFill>
                    <a:latin typeface="DM Sans" pitchFamily="2" charset="0"/>
                    <a:ea typeface="DM Sans 1 Bold"/>
                    <a:cs typeface="DM Sans 1 Bold"/>
                    <a:sym typeface="DM Sans 1 Bold"/>
                  </a:rPr>
                  <a:t>6:00 PM - 10:00 PM</a:t>
                </a:r>
              </a:p>
            </p:txBody>
          </p:sp>
          <p:sp>
            <p:nvSpPr>
              <p:cNvPr id="80" name="TextBox 80"/>
              <p:cNvSpPr txBox="1"/>
              <p:nvPr/>
            </p:nvSpPr>
            <p:spPr>
              <a:xfrm>
                <a:off x="4765826" y="10357509"/>
                <a:ext cx="2429738" cy="10772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en-US"/>
                </a:defPPr>
                <a:lvl1pPr lvl="0" indent="0">
                  <a:lnSpc>
                    <a:spcPts val="955"/>
                  </a:lnSpc>
                  <a:defRPr sz="682" b="1" spc="36">
                    <a:solidFill>
                      <a:srgbClr val="FFF5EF"/>
                    </a:solidFill>
                    <a:latin typeface="DM Sans" pitchFamily="2" charset="0"/>
                    <a:ea typeface="DM Sans 1 Bold"/>
                    <a:cs typeface="DM Sans 1 Bold"/>
                  </a:defRPr>
                </a:lvl1pPr>
              </a:lstStyle>
              <a:p>
                <a:pPr algn="r">
                  <a:lnSpc>
                    <a:spcPct val="100000"/>
                  </a:lnSpc>
                </a:pPr>
                <a:r>
                  <a:rPr lang="en-US" sz="700" dirty="0">
                    <a:sym typeface="DM Sans 1 Bold"/>
                  </a:rPr>
                  <a:t> Starlight Gardens |</a:t>
                </a:r>
                <a:r>
                  <a:rPr lang="en-US" sz="700" dirty="0">
                    <a:sym typeface="DM Sans 1 Medium"/>
                  </a:rPr>
                  <a:t> </a:t>
                </a:r>
                <a:r>
                  <a:rPr lang="en-US" sz="700" b="0" dirty="0">
                    <a:sym typeface="DM Sans 1 Medium"/>
                  </a:rPr>
                  <a:t>123 Main Street Hometown, USA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861513B7-5A41-460F-BA6D-8A2EF033FC75}"/>
                </a:ext>
              </a:extLst>
            </p:cNvPr>
            <p:cNvGrpSpPr/>
            <p:nvPr/>
          </p:nvGrpSpPr>
          <p:grpSpPr>
            <a:xfrm>
              <a:off x="313466" y="2333341"/>
              <a:ext cx="6933068" cy="7900445"/>
              <a:chOff x="313466" y="2333341"/>
              <a:chExt cx="6933068" cy="7900445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313466" y="2333341"/>
                <a:ext cx="6933068" cy="7900445"/>
              </a:xfrm>
              <a:prstGeom prst="roundRect">
                <a:avLst>
                  <a:gd name="adj" fmla="val 1921"/>
                </a:avLst>
              </a:prstGeom>
              <a:solidFill>
                <a:srgbClr val="FFF5EF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5020348" y="2543615"/>
                <a:ext cx="1971665" cy="357150"/>
              </a:xfrm>
              <a:prstGeom prst="roundRect">
                <a:avLst>
                  <a:gd name="adj" fmla="val 26001"/>
                </a:avLst>
              </a:prstGeom>
              <a:solidFill>
                <a:srgbClr val="903F47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5020348" y="329544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5020348" y="3738942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5020348" y="418243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5020348" y="462593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5020348" y="506942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5020348" y="551292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020348" y="595641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5020348" y="639990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020348" y="6843403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5020348" y="7286897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5020348" y="773039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5020348" y="817388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5020348" y="861738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5020348" y="906087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5020348" y="9504369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5020348" y="994786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2794161" y="2543615"/>
                <a:ext cx="1971665" cy="357150"/>
              </a:xfrm>
              <a:prstGeom prst="roundRect">
                <a:avLst>
                  <a:gd name="adj" fmla="val 26001"/>
                </a:avLst>
              </a:prstGeom>
              <a:solidFill>
                <a:srgbClr val="903F47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2794161" y="329544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2794161" y="3738942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2794161" y="418243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2794161" y="462593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2794161" y="506942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2794161" y="551292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2794161" y="595641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2794161" y="639990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2794161" y="6843403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2794161" y="7286897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2794161" y="773039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2794161" y="817388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2794161" y="861738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2794161" y="906087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2794161" y="9504369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AutoShape 54"/>
              <p:cNvSpPr/>
              <p:nvPr/>
            </p:nvSpPr>
            <p:spPr>
              <a:xfrm>
                <a:off x="2794161" y="994786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Freeform 57"/>
              <p:cNvSpPr/>
              <p:nvPr/>
            </p:nvSpPr>
            <p:spPr>
              <a:xfrm>
                <a:off x="567975" y="2543615"/>
                <a:ext cx="1971665" cy="357150"/>
              </a:xfrm>
              <a:prstGeom prst="roundRect">
                <a:avLst>
                  <a:gd name="adj" fmla="val 25997"/>
                </a:avLst>
              </a:prstGeom>
              <a:solidFill>
                <a:srgbClr val="903F47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567975" y="329544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567975" y="3738942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567975" y="418243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" name="AutoShape 62"/>
              <p:cNvSpPr/>
              <p:nvPr/>
            </p:nvSpPr>
            <p:spPr>
              <a:xfrm>
                <a:off x="567975" y="462593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567975" y="506942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567975" y="551292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567975" y="595641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6" name="AutoShape 66"/>
              <p:cNvSpPr/>
              <p:nvPr/>
            </p:nvSpPr>
            <p:spPr>
              <a:xfrm>
                <a:off x="567975" y="6399908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7" name="AutoShape 67"/>
              <p:cNvSpPr/>
              <p:nvPr/>
            </p:nvSpPr>
            <p:spPr>
              <a:xfrm>
                <a:off x="567975" y="6843403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" name="AutoShape 68"/>
              <p:cNvSpPr/>
              <p:nvPr/>
            </p:nvSpPr>
            <p:spPr>
              <a:xfrm>
                <a:off x="567975" y="7286897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9" name="AutoShape 69"/>
              <p:cNvSpPr/>
              <p:nvPr/>
            </p:nvSpPr>
            <p:spPr>
              <a:xfrm>
                <a:off x="567975" y="7730391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AutoShape 70"/>
              <p:cNvSpPr/>
              <p:nvPr/>
            </p:nvSpPr>
            <p:spPr>
              <a:xfrm>
                <a:off x="567975" y="8173886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AutoShape 71"/>
              <p:cNvSpPr/>
              <p:nvPr/>
            </p:nvSpPr>
            <p:spPr>
              <a:xfrm>
                <a:off x="567975" y="8617380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AutoShape 72"/>
              <p:cNvSpPr/>
              <p:nvPr/>
            </p:nvSpPr>
            <p:spPr>
              <a:xfrm>
                <a:off x="567975" y="9060875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AutoShape 73"/>
              <p:cNvSpPr/>
              <p:nvPr/>
            </p:nvSpPr>
            <p:spPr>
              <a:xfrm>
                <a:off x="567975" y="9504369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AutoShape 74"/>
              <p:cNvSpPr/>
              <p:nvPr/>
            </p:nvSpPr>
            <p:spPr>
              <a:xfrm>
                <a:off x="567975" y="9947864"/>
                <a:ext cx="1971677" cy="0"/>
              </a:xfrm>
              <a:prstGeom prst="line">
                <a:avLst/>
              </a:prstGeom>
              <a:ln w="6350" cap="rnd">
                <a:solidFill>
                  <a:srgbClr val="903F47">
                    <a:alpha val="24706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5" name="TextBox 75"/>
              <p:cNvSpPr txBox="1"/>
              <p:nvPr/>
            </p:nvSpPr>
            <p:spPr>
              <a:xfrm>
                <a:off x="912614" y="2660634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FFF5EF"/>
                    </a:solidFill>
                    <a:latin typeface="DM Sans SemiBold" pitchFamily="2" charset="0"/>
                    <a:ea typeface="DM Sans 1"/>
                    <a:cs typeface="DM Sans 1"/>
                    <a:sym typeface="DM Sans 1"/>
                  </a:rPr>
                  <a:t>FULL NAME</a:t>
                </a:r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3138800" y="2660634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FFF5EF"/>
                    </a:solidFill>
                    <a:latin typeface="DM Sans SemiBold" pitchFamily="2" charset="0"/>
                    <a:ea typeface="DM Sans 1"/>
                    <a:cs typeface="DM Sans 1"/>
                    <a:sym typeface="DM Sans 1"/>
                  </a:rPr>
                  <a:t>PHONE NUMBER</a:t>
                </a:r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5364987" y="2660634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FFF5EF"/>
                    </a:solidFill>
                    <a:latin typeface="DM Sans SemiBold" pitchFamily="2" charset="0"/>
                    <a:ea typeface="DM Sans 1"/>
                    <a:cs typeface="DM Sans 1"/>
                    <a:sym typeface="DM Sans 1"/>
                  </a:rPr>
                  <a:t>ACTIVITY PREFERENCE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647CB14-EF56-B6CF-D310-3E4AA6995C70}"/>
                </a:ext>
              </a:extLst>
            </p:cNvPr>
            <p:cNvGrpSpPr/>
            <p:nvPr/>
          </p:nvGrpSpPr>
          <p:grpSpPr>
            <a:xfrm>
              <a:off x="100711" y="427286"/>
              <a:ext cx="7355078" cy="1377300"/>
              <a:chOff x="100711" y="427286"/>
              <a:chExt cx="7355078" cy="1377300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100711" y="427286"/>
                <a:ext cx="7355078" cy="1377300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/>
                <a:r>
                  <a:rPr lang="en-US" sz="8950" b="1" spc="-180" dirty="0">
                    <a:solidFill>
                      <a:srgbClr val="FFF5EF"/>
                    </a:solidFill>
                    <a:latin typeface="Times New Roman" panose="02020603050405020304" pitchFamily="18" charset="0"/>
                    <a:ea typeface="Times New Roman Bold"/>
                    <a:cs typeface="Times New Roman" panose="02020603050405020304" pitchFamily="18" charset="0"/>
                    <a:sym typeface="Times New Roman Bold"/>
                  </a:rPr>
                  <a:t>Valentines Day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306323" y="516262"/>
                <a:ext cx="1877824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200" spc="63" dirty="0">
                    <a:solidFill>
                      <a:srgbClr val="FFF5EF"/>
                    </a:solidFill>
                    <a:latin typeface="DM Sans" pitchFamily="2" charset="0"/>
                    <a:ea typeface="DM Sans 1"/>
                    <a:cs typeface="DM Sans 1"/>
                    <a:sym typeface="DM Sans 1"/>
                  </a:rPr>
                  <a:t>SIGN UP SHEET</a:t>
                </a:r>
              </a:p>
            </p:txBody>
          </p:sp>
        </p:grpSp>
        <p:sp>
          <p:nvSpPr>
            <p:cNvPr id="2" name="QuickSignup"/>
            <p:cNvSpPr/>
            <p:nvPr/>
          </p:nvSpPr>
          <p:spPr>
            <a:xfrm rot="5400000">
              <a:off x="7058731" y="9646490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33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DM Sans 1 Medium</vt:lpstr>
      <vt:lpstr>Aptos</vt:lpstr>
      <vt:lpstr>Times New Roman</vt:lpstr>
      <vt:lpstr>DM Sans 1 Bold</vt:lpstr>
      <vt:lpstr>DM Sans SemiBold</vt:lpstr>
      <vt:lpstr>DM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4th of July Potluck, Easter Potluck, Valentines Day (Portrait)</dc:title>
  <dc:creator>Hoang Anh</dc:creator>
  <cp:lastModifiedBy>Hoang Anh</cp:lastModifiedBy>
  <cp:revision>65</cp:revision>
  <dcterms:created xsi:type="dcterms:W3CDTF">2006-08-16T00:00:00Z</dcterms:created>
  <dcterms:modified xsi:type="dcterms:W3CDTF">2024-11-16T04:22:51Z</dcterms:modified>
  <dc:identifier>DAGWIjmVvdU</dc:identifier>
</cp:coreProperties>
</file>