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</p:sldIdLst>
  <p:sldSz cx="10693400" cy="7556500"/>
  <p:notesSz cx="6858000" cy="9144000"/>
  <p:embeddedFontLst>
    <p:embeddedFont>
      <p:font typeface="Cormorant Garamond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0F0"/>
    <a:srgbClr val="FF57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1" d="100"/>
          <a:sy n="91" d="100"/>
        </p:scale>
        <p:origin x="100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Valentines Day #3">
            <a:extLst>
              <a:ext uri="{FF2B5EF4-FFF2-40B4-BE49-F238E27FC236}">
                <a16:creationId xmlns:a16="http://schemas.microsoft.com/office/drawing/2014/main" id="{A383D262-3522-51D0-4BBB-94813C1741BA}"/>
              </a:ext>
            </a:extLst>
          </p:cNvPr>
          <p:cNvGrpSpPr/>
          <p:nvPr/>
        </p:nvGrpSpPr>
        <p:grpSpPr>
          <a:xfrm>
            <a:off x="315939" y="308789"/>
            <a:ext cx="10185820" cy="6995728"/>
            <a:chOff x="315939" y="308789"/>
            <a:chExt cx="10185820" cy="6995728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78DC36B-FE94-92C0-56CD-8EC73B3866C2}"/>
                </a:ext>
              </a:extLst>
            </p:cNvPr>
            <p:cNvGrpSpPr/>
            <p:nvPr/>
          </p:nvGrpSpPr>
          <p:grpSpPr>
            <a:xfrm>
              <a:off x="315939" y="308789"/>
              <a:ext cx="10061522" cy="2233510"/>
              <a:chOff x="315239" y="308789"/>
              <a:chExt cx="10061522" cy="2233510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315239" y="308789"/>
                <a:ext cx="1652797" cy="2233510"/>
              </a:xfrm>
              <a:custGeom>
                <a:avLst/>
                <a:gdLst/>
                <a:ahLst/>
                <a:cxnLst/>
                <a:rect l="l" t="t" r="r" b="b"/>
                <a:pathLst>
                  <a:path w="2203730" h="2978013">
                    <a:moveTo>
                      <a:pt x="0" y="0"/>
                    </a:moveTo>
                    <a:lnTo>
                      <a:pt x="2203730" y="0"/>
                    </a:lnTo>
                    <a:lnTo>
                      <a:pt x="2203730" y="2978013"/>
                    </a:lnTo>
                    <a:lnTo>
                      <a:pt x="0" y="297801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 flipH="1">
                <a:off x="8723964" y="308789"/>
                <a:ext cx="1652797" cy="2233510"/>
              </a:xfrm>
              <a:custGeom>
                <a:avLst/>
                <a:gdLst/>
                <a:ahLst/>
                <a:cxnLst/>
                <a:rect l="l" t="t" r="r" b="b"/>
                <a:pathLst>
                  <a:path w="2203730" h="2978013">
                    <a:moveTo>
                      <a:pt x="2203730" y="0"/>
                    </a:moveTo>
                    <a:lnTo>
                      <a:pt x="0" y="0"/>
                    </a:lnTo>
                    <a:lnTo>
                      <a:pt x="0" y="2978013"/>
                    </a:lnTo>
                    <a:lnTo>
                      <a:pt x="2203730" y="2978013"/>
                    </a:lnTo>
                    <a:lnTo>
                      <a:pt x="220373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0629EECB-95B2-ABC3-8A85-9D33F5722F33}"/>
                </a:ext>
              </a:extLst>
            </p:cNvPr>
            <p:cNvGrpSpPr/>
            <p:nvPr/>
          </p:nvGrpSpPr>
          <p:grpSpPr>
            <a:xfrm>
              <a:off x="404825" y="7150757"/>
              <a:ext cx="9883751" cy="153760"/>
              <a:chOff x="404825" y="7150757"/>
              <a:chExt cx="9883751" cy="153760"/>
            </a:xfrm>
          </p:grpSpPr>
          <p:sp>
            <p:nvSpPr>
              <p:cNvPr id="8" name="TextBox 8"/>
              <p:cNvSpPr txBox="1"/>
              <p:nvPr/>
            </p:nvSpPr>
            <p:spPr>
              <a:xfrm>
                <a:off x="404825" y="7150757"/>
                <a:ext cx="1055676" cy="15376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999" spc="-54" dirty="0">
                    <a:solidFill>
                      <a:srgbClr val="FF5759">
                        <a:alpha val="89804"/>
                      </a:srgbClr>
                    </a:solidFill>
                    <a:latin typeface="Cormorant Garamond" pitchFamily="2" charset="0"/>
                    <a:ea typeface="Cormorant Garamond" pitchFamily="2" charset="0"/>
                    <a:cs typeface="Cormorant Garamond"/>
                    <a:sym typeface="Cormorant Garamond"/>
                  </a:rPr>
                  <a:t>Start from </a:t>
                </a:r>
                <a:r>
                  <a:rPr lang="en-US" sz="999" b="1" spc="-54" dirty="0">
                    <a:solidFill>
                      <a:srgbClr val="FF5759">
                        <a:alpha val="89804"/>
                      </a:srgbClr>
                    </a:solidFill>
                    <a:latin typeface="Cormorant Garamond" pitchFamily="2" charset="0"/>
                    <a:ea typeface="Cormorant Garamond" pitchFamily="2" charset="0"/>
                    <a:cs typeface="Cormorant Garamond Bold"/>
                    <a:sym typeface="Cormorant Garamond Bold"/>
                  </a:rPr>
                  <a:t>14:00 </a:t>
                </a:r>
                <a:r>
                  <a:rPr lang="en-US" sz="999" spc="-54" dirty="0">
                    <a:solidFill>
                      <a:srgbClr val="FF5759">
                        <a:alpha val="89804"/>
                      </a:srgbClr>
                    </a:solidFill>
                    <a:latin typeface="Cormorant Garamond" pitchFamily="2" charset="0"/>
                    <a:ea typeface="Cormorant Garamond" pitchFamily="2" charset="0"/>
                    <a:cs typeface="Cormorant Garamond"/>
                    <a:sym typeface="Cormorant Garamond"/>
                  </a:rPr>
                  <a:t>to</a:t>
                </a:r>
                <a:r>
                  <a:rPr lang="en-US" sz="999" b="1" spc="-54" dirty="0">
                    <a:solidFill>
                      <a:srgbClr val="FF5759">
                        <a:alpha val="89804"/>
                      </a:srgbClr>
                    </a:solidFill>
                    <a:latin typeface="Cormorant Garamond" pitchFamily="2" charset="0"/>
                    <a:ea typeface="Cormorant Garamond" pitchFamily="2" charset="0"/>
                    <a:cs typeface="Cormorant Garamond Bold"/>
                    <a:sym typeface="Cormorant Garamond Bold"/>
                  </a:rPr>
                  <a:t> 21:00</a:t>
                </a:r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4127856" y="7150757"/>
                <a:ext cx="989888" cy="15376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99" b="1" spc="-54" dirty="0">
                    <a:solidFill>
                      <a:srgbClr val="FF5759">
                        <a:alpha val="89804"/>
                      </a:srgbClr>
                    </a:solidFill>
                    <a:latin typeface="Cormorant Garamond" pitchFamily="2" charset="0"/>
                    <a:ea typeface="Cormorant Garamond" pitchFamily="2" charset="0"/>
                    <a:cs typeface="Cormorant Garamond Bold"/>
                    <a:sym typeface="Cormorant Garamond Bold"/>
                  </a:rPr>
                  <a:t>Saturday, February 14</a:t>
                </a:r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7708900" y="7150757"/>
                <a:ext cx="2579676" cy="15376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r">
                  <a:spcBef>
                    <a:spcPct val="0"/>
                  </a:spcBef>
                </a:pPr>
                <a:r>
                  <a:rPr lang="en-US" sz="999" b="1" spc="-54" dirty="0">
                    <a:solidFill>
                      <a:srgbClr val="FF5759">
                        <a:alpha val="89804"/>
                      </a:srgbClr>
                    </a:solidFill>
                    <a:latin typeface="Cormorant Garamond" pitchFamily="2" charset="0"/>
                    <a:ea typeface="Cormorant Garamond" pitchFamily="2" charset="0"/>
                    <a:cs typeface="Cormorant Garamond Bold"/>
                    <a:sym typeface="Cormorant Garamond Bold"/>
                  </a:rPr>
                  <a:t>Green Valley Sports Complex |</a:t>
                </a:r>
                <a:r>
                  <a:rPr lang="en-US" sz="999" spc="-54" dirty="0">
                    <a:solidFill>
                      <a:srgbClr val="FF5759">
                        <a:alpha val="89804"/>
                      </a:srgbClr>
                    </a:solidFill>
                    <a:latin typeface="Cormorant Garamond" pitchFamily="2" charset="0"/>
                    <a:ea typeface="Cormorant Garamond" pitchFamily="2" charset="0"/>
                    <a:cs typeface="Cormorant Garamond"/>
                    <a:sym typeface="Cormorant Garamond"/>
                  </a:rPr>
                  <a:t> 123 Park Avenue, Caryville</a:t>
                </a: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F1BF1AD-FB06-05CE-5922-07F462826E06}"/>
                </a:ext>
              </a:extLst>
            </p:cNvPr>
            <p:cNvGrpSpPr/>
            <p:nvPr/>
          </p:nvGrpSpPr>
          <p:grpSpPr>
            <a:xfrm>
              <a:off x="2145600" y="547940"/>
              <a:ext cx="6402200" cy="1291361"/>
              <a:chOff x="2145600" y="547940"/>
              <a:chExt cx="6402200" cy="1291361"/>
            </a:xfrm>
          </p:grpSpPr>
          <p:sp>
            <p:nvSpPr>
              <p:cNvPr id="6" name="TextBox 6"/>
              <p:cNvSpPr txBox="1"/>
              <p:nvPr/>
            </p:nvSpPr>
            <p:spPr>
              <a:xfrm>
                <a:off x="2145600" y="585112"/>
                <a:ext cx="6402200" cy="1254189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8150" b="1" spc="-408" dirty="0">
                    <a:solidFill>
                      <a:srgbClr val="FF5759"/>
                    </a:solidFill>
                    <a:latin typeface="Cormorant Garamond" pitchFamily="2" charset="0"/>
                    <a:ea typeface="Cormorant Garamond" pitchFamily="2" charset="0"/>
                    <a:cs typeface="Cormorant Garamond Bold"/>
                    <a:sym typeface="Cormorant Garamond Bold"/>
                  </a:rPr>
                  <a:t>Valentines Day</a:t>
                </a:r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4203436" y="547940"/>
                <a:ext cx="2286529" cy="23083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500" spc="-37" dirty="0">
                    <a:solidFill>
                      <a:srgbClr val="630305">
                        <a:alpha val="89804"/>
                      </a:srgbClr>
                    </a:solidFill>
                    <a:latin typeface="Cormorant Garamond"/>
                    <a:ea typeface="Cormorant Garamond"/>
                    <a:cs typeface="Cormorant Garamond"/>
                    <a:sym typeface="Cormorant Garamond"/>
                  </a:rPr>
                  <a:t>Sign up Sheet</a:t>
                </a:r>
              </a:p>
            </p:txBody>
          </p:sp>
        </p:grpSp>
        <p:sp>
          <p:nvSpPr>
            <p:cNvPr id="11" name="QuickSignup"/>
            <p:cNvSpPr/>
            <p:nvPr/>
          </p:nvSpPr>
          <p:spPr>
            <a:xfrm rot="5400000">
              <a:off x="10104701" y="6649602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5" nam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33830"/>
              </p:ext>
            </p:extLst>
          </p:nvPr>
        </p:nvGraphicFramePr>
        <p:xfrm>
          <a:off x="404824" y="2036952"/>
          <a:ext cx="9883752" cy="5009710"/>
        </p:xfrm>
        <a:graphic>
          <a:graphicData uri="http://schemas.openxmlformats.org/drawingml/2006/table">
            <a:tbl>
              <a:tblPr/>
              <a:tblGrid>
                <a:gridCol w="2470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0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0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0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0971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r>
                        <a:rPr lang="en-US" sz="1200" b="1" spc="-36" dirty="0">
                          <a:solidFill>
                            <a:srgbClr val="FDF0F0"/>
                          </a:solidFill>
                          <a:latin typeface="Cormorant Garamond" pitchFamily="2" charset="0"/>
                          <a:ea typeface="Cormorant Garamond" pitchFamily="2" charset="0"/>
                          <a:cs typeface="Cormorant Garamond Bold"/>
                          <a:sym typeface="Cormorant Garamond Bold"/>
                        </a:rPr>
                        <a:t>Participant Name</a:t>
                      </a:r>
                      <a:endParaRPr lang="en-US" sz="1100" dirty="0">
                        <a:solidFill>
                          <a:srgbClr val="FDF0F0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7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r>
                        <a:rPr lang="en-US" sz="1200" b="1" spc="-36" dirty="0">
                          <a:solidFill>
                            <a:srgbClr val="FDF0F0"/>
                          </a:solidFill>
                          <a:latin typeface="Cormorant Garamond" pitchFamily="2" charset="0"/>
                          <a:ea typeface="Cormorant Garamond" pitchFamily="2" charset="0"/>
                          <a:cs typeface="Cormorant Garamond Bold"/>
                          <a:sym typeface="Cormorant Garamond Bold"/>
                        </a:rPr>
                        <a:t>Phone</a:t>
                      </a:r>
                      <a:endParaRPr lang="en-US" sz="1100" dirty="0">
                        <a:solidFill>
                          <a:srgbClr val="FDF0F0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7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r>
                        <a:rPr lang="en-US" sz="1200" b="1" spc="-36" dirty="0">
                          <a:solidFill>
                            <a:srgbClr val="FDF0F0"/>
                          </a:solidFill>
                          <a:latin typeface="Cormorant Garamond" pitchFamily="2" charset="0"/>
                          <a:ea typeface="Cormorant Garamond" pitchFamily="2" charset="0"/>
                          <a:cs typeface="Cormorant Garamond Bold"/>
                          <a:sym typeface="Cormorant Garamond Bold"/>
                        </a:rPr>
                        <a:t>Email</a:t>
                      </a:r>
                      <a:endParaRPr lang="en-US" sz="1100" dirty="0">
                        <a:solidFill>
                          <a:srgbClr val="FDF0F0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7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r>
                        <a:rPr lang="en-US" sz="1200" b="1" spc="-36" dirty="0">
                          <a:solidFill>
                            <a:srgbClr val="FDF0F0"/>
                          </a:solidFill>
                          <a:latin typeface="Cormorant Garamond" pitchFamily="2" charset="0"/>
                          <a:ea typeface="Cormorant Garamond" pitchFamily="2" charset="0"/>
                          <a:cs typeface="Cormorant Garamond Bold"/>
                          <a:sym typeface="Cormorant Garamond Bold"/>
                        </a:rPr>
                        <a:t>Special Requests</a:t>
                      </a:r>
                      <a:endParaRPr lang="en-US" sz="1100" dirty="0">
                        <a:solidFill>
                          <a:srgbClr val="FDF0F0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FF57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7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7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97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97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97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97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97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097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097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0971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1200" dirty="0">
                        <a:solidFill>
                          <a:srgbClr val="FF5759"/>
                        </a:solidFill>
                        <a:latin typeface="Cormorant Garamond" pitchFamily="2" charset="0"/>
                        <a:ea typeface="Cormorant Garamond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E0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Cormorant Garamond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4th of July Potluck, Easter Potluck, Valentines Day (Landscape)</dc:title>
  <cp:lastModifiedBy>Hoang Anh</cp:lastModifiedBy>
  <cp:revision>18</cp:revision>
  <dcterms:created xsi:type="dcterms:W3CDTF">2006-08-16T00:00:00Z</dcterms:created>
  <dcterms:modified xsi:type="dcterms:W3CDTF">2024-11-16T04:36:25Z</dcterms:modified>
  <dc:identifier>DAGWIsYLrgs</dc:identifier>
</cp:coreProperties>
</file>