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67" r:id="rId2"/>
  </p:sldIdLst>
  <p:sldSz cx="7556500" cy="10693400"/>
  <p:notesSz cx="6858000" cy="9144000"/>
  <p:embeddedFontLst>
    <p:embeddedFont>
      <p:font typeface="Quicksand" pitchFamily="2" charset="0"/>
      <p:regular r:id="rId4"/>
      <p:bold r:id="rId5"/>
    </p:embeddedFont>
    <p:embeddedFont>
      <p:font typeface="Quicksand Medium" pitchFamily="2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3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91" autoAdjust="0"/>
    <p:restoredTop sz="94622" autoAdjust="0"/>
  </p:normalViewPr>
  <p:slideViewPr>
    <p:cSldViewPr>
      <p:cViewPr>
        <p:scale>
          <a:sx n="66" d="100"/>
          <a:sy n="66" d="100"/>
        </p:scale>
        <p:origin x="3384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E87CD-268C-4F61-8DAC-4047957DD71E}" type="datetimeFigureOut">
              <a:rPr lang="en-US" smtClean="0"/>
              <a:t>7/12/2024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19912-FAE0-4520-84F7-5AC39C2E5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0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D19912-FAE0-4520-84F7-5AC39C2E5DF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920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Snack #1">
            <a:extLst>
              <a:ext uri="{FF2B5EF4-FFF2-40B4-BE49-F238E27FC236}">
                <a16:creationId xmlns:a16="http://schemas.microsoft.com/office/drawing/2014/main" id="{351F780A-C794-07D4-C71C-810E73FA64A5}"/>
              </a:ext>
            </a:extLst>
          </p:cNvPr>
          <p:cNvGrpSpPr/>
          <p:nvPr/>
        </p:nvGrpSpPr>
        <p:grpSpPr>
          <a:xfrm>
            <a:off x="0" y="0"/>
            <a:ext cx="7556500" cy="10382141"/>
            <a:chOff x="0" y="0"/>
            <a:chExt cx="7556500" cy="10382141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B33C81C5-3A3E-7E84-43FF-7E8C2B08095B}"/>
                </a:ext>
              </a:extLst>
            </p:cNvPr>
            <p:cNvGrpSpPr/>
            <p:nvPr/>
          </p:nvGrpSpPr>
          <p:grpSpPr>
            <a:xfrm>
              <a:off x="0" y="0"/>
              <a:ext cx="7556500" cy="2726535"/>
              <a:chOff x="0" y="0"/>
              <a:chExt cx="7556500" cy="2726535"/>
            </a:xfrm>
          </p:grpSpPr>
          <p:sp>
            <p:nvSpPr>
              <p:cNvPr id="2" name="Freeform 2"/>
              <p:cNvSpPr/>
              <p:nvPr/>
            </p:nvSpPr>
            <p:spPr>
              <a:xfrm flipH="1">
                <a:off x="5505476" y="0"/>
                <a:ext cx="2051024" cy="2726535"/>
              </a:xfrm>
              <a:custGeom>
                <a:avLst/>
                <a:gdLst/>
                <a:ahLst/>
                <a:cxnLst/>
                <a:rect l="l" t="t" r="r" b="b"/>
                <a:pathLst>
                  <a:path w="3666489" h="2726535">
                    <a:moveTo>
                      <a:pt x="3666490" y="0"/>
                    </a:moveTo>
                    <a:lnTo>
                      <a:pt x="0" y="0"/>
                    </a:lnTo>
                    <a:lnTo>
                      <a:pt x="0" y="2726535"/>
                    </a:lnTo>
                    <a:lnTo>
                      <a:pt x="3666490" y="2726535"/>
                    </a:lnTo>
                    <a:lnTo>
                      <a:pt x="366649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 l="-78764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Freeform 3"/>
              <p:cNvSpPr/>
              <p:nvPr/>
            </p:nvSpPr>
            <p:spPr>
              <a:xfrm>
                <a:off x="0" y="0"/>
                <a:ext cx="2054523" cy="2726535"/>
              </a:xfrm>
              <a:custGeom>
                <a:avLst/>
                <a:gdLst/>
                <a:ahLst/>
                <a:cxnLst/>
                <a:rect l="l" t="t" r="r" b="b"/>
                <a:pathLst>
                  <a:path w="3666489" h="2726535">
                    <a:moveTo>
                      <a:pt x="0" y="0"/>
                    </a:moveTo>
                    <a:lnTo>
                      <a:pt x="3666490" y="0"/>
                    </a:lnTo>
                    <a:lnTo>
                      <a:pt x="3666490" y="2726535"/>
                    </a:lnTo>
                    <a:lnTo>
                      <a:pt x="0" y="272653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 l="-78460" r="1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2C3789FC-8CA8-66EB-F0EF-950AABD27527}"/>
                </a:ext>
              </a:extLst>
            </p:cNvPr>
            <p:cNvGrpSpPr/>
            <p:nvPr/>
          </p:nvGrpSpPr>
          <p:grpSpPr>
            <a:xfrm>
              <a:off x="311716" y="2554956"/>
              <a:ext cx="6933068" cy="7827185"/>
              <a:chOff x="311716" y="2554956"/>
              <a:chExt cx="6933068" cy="7827185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311716" y="2554956"/>
                <a:ext cx="6933068" cy="7827185"/>
              </a:xfrm>
              <a:prstGeom prst="roundRect">
                <a:avLst>
                  <a:gd name="adj" fmla="val 1921"/>
                </a:avLst>
              </a:prstGeom>
              <a:solidFill>
                <a:srgbClr val="FFFFFF"/>
              </a:solidFill>
              <a:ln w="9525" cap="sq">
                <a:solidFill>
                  <a:srgbClr val="80161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3881939" y="2765230"/>
                <a:ext cx="3160716" cy="357150"/>
              </a:xfrm>
              <a:prstGeom prst="roundRect">
                <a:avLst>
                  <a:gd name="adj" fmla="val 23779"/>
                </a:avLst>
              </a:prstGeom>
              <a:solidFill>
                <a:srgbClr val="F0E891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517344" y="2765230"/>
                <a:ext cx="1478419" cy="357150"/>
              </a:xfrm>
              <a:prstGeom prst="roundRect">
                <a:avLst>
                  <a:gd name="adj" fmla="val 28001"/>
                </a:avLst>
              </a:prstGeom>
              <a:solidFill>
                <a:srgbClr val="F0E891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Freeform 15"/>
              <p:cNvSpPr/>
              <p:nvPr/>
            </p:nvSpPr>
            <p:spPr>
              <a:xfrm>
                <a:off x="2199641" y="2765230"/>
                <a:ext cx="1478419" cy="357150"/>
              </a:xfrm>
              <a:prstGeom prst="roundRect">
                <a:avLst>
                  <a:gd name="adj" fmla="val 22001"/>
                </a:avLst>
              </a:prstGeom>
              <a:solidFill>
                <a:srgbClr val="F0E891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517344" y="3517063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2199641" y="3517063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517344" y="3960557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2199641" y="3960557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517344" y="4404052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2199641" y="4404052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517344" y="4847546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2199641" y="4847546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517344" y="5291041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2199641" y="5291041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517344" y="5734535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2199641" y="5734535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517344" y="6178029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2199641" y="6178029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517344" y="6621524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199641" y="6621524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517344" y="7065018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2199641" y="7065018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517344" y="7508513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2199641" y="7508513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517344" y="7952007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2199641" y="7952007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517344" y="8395501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2199641" y="8395501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517344" y="8838996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2199641" y="8838996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517344" y="9282490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2199641" y="9282490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517344" y="9725985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2199641" y="9725985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517344" y="10169479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2199641" y="10169479"/>
                <a:ext cx="1478419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3881939" y="3517063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3881939" y="3960557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3881939" y="4404052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3881939" y="4847546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3881939" y="5291041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5" name="AutoShape 55"/>
              <p:cNvSpPr/>
              <p:nvPr/>
            </p:nvSpPr>
            <p:spPr>
              <a:xfrm>
                <a:off x="3881939" y="5734534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3881939" y="6178029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3881939" y="6621523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3881939" y="7065018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3881939" y="7508512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AutoShape 60"/>
              <p:cNvSpPr/>
              <p:nvPr/>
            </p:nvSpPr>
            <p:spPr>
              <a:xfrm>
                <a:off x="3881939" y="7952007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AutoShape 61"/>
              <p:cNvSpPr/>
              <p:nvPr/>
            </p:nvSpPr>
            <p:spPr>
              <a:xfrm>
                <a:off x="3881939" y="8395501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" name="AutoShape 62"/>
              <p:cNvSpPr/>
              <p:nvPr/>
            </p:nvSpPr>
            <p:spPr>
              <a:xfrm>
                <a:off x="3881939" y="8838996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3" name="AutoShape 63"/>
              <p:cNvSpPr/>
              <p:nvPr/>
            </p:nvSpPr>
            <p:spPr>
              <a:xfrm>
                <a:off x="3881939" y="9282490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4" name="AutoShape 64"/>
              <p:cNvSpPr/>
              <p:nvPr/>
            </p:nvSpPr>
            <p:spPr>
              <a:xfrm>
                <a:off x="3881939" y="9725984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AutoShape 65"/>
              <p:cNvSpPr/>
              <p:nvPr/>
            </p:nvSpPr>
            <p:spPr>
              <a:xfrm>
                <a:off x="3881939" y="10169479"/>
                <a:ext cx="3160716" cy="0"/>
              </a:xfrm>
              <a:prstGeom prst="line">
                <a:avLst/>
              </a:prstGeom>
              <a:ln w="9525" cap="rnd">
                <a:solidFill>
                  <a:srgbClr val="934A2D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75" name="Text">
              <a:extLst>
                <a:ext uri="{FF2B5EF4-FFF2-40B4-BE49-F238E27FC236}">
                  <a16:creationId xmlns:a16="http://schemas.microsoft.com/office/drawing/2014/main" id="{34644E6C-BCCF-894E-F8A7-760D191E4D91}"/>
                </a:ext>
              </a:extLst>
            </p:cNvPr>
            <p:cNvGrpSpPr/>
            <p:nvPr/>
          </p:nvGrpSpPr>
          <p:grpSpPr>
            <a:xfrm>
              <a:off x="615360" y="689561"/>
              <a:ext cx="5488130" cy="2348541"/>
              <a:chOff x="615360" y="689561"/>
              <a:chExt cx="5488130" cy="2348541"/>
            </a:xfrm>
          </p:grpSpPr>
          <p:sp>
            <p:nvSpPr>
              <p:cNvPr id="72" name="Snack Bringing"/>
              <p:cNvSpPr txBox="1"/>
              <p:nvPr/>
            </p:nvSpPr>
            <p:spPr>
              <a:xfrm>
                <a:off x="4821103" y="2849538"/>
                <a:ext cx="1282387" cy="18853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200" dirty="0">
                    <a:solidFill>
                      <a:srgbClr val="773217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Snack Bringing</a:t>
                </a:r>
              </a:p>
            </p:txBody>
          </p:sp>
          <p:sp>
            <p:nvSpPr>
              <p:cNvPr id="71" name="Phone"/>
              <p:cNvSpPr txBox="1"/>
              <p:nvPr/>
            </p:nvSpPr>
            <p:spPr>
              <a:xfrm>
                <a:off x="2297657" y="2849538"/>
                <a:ext cx="1282387" cy="18853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200" u="none" strike="noStrike" dirty="0">
                    <a:solidFill>
                      <a:srgbClr val="773217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Phone</a:t>
                </a:r>
              </a:p>
            </p:txBody>
          </p:sp>
          <p:sp>
            <p:nvSpPr>
              <p:cNvPr id="70" name="Name"/>
              <p:cNvSpPr txBox="1"/>
              <p:nvPr/>
            </p:nvSpPr>
            <p:spPr>
              <a:xfrm>
                <a:off x="615360" y="2849507"/>
                <a:ext cx="1282387" cy="18859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200" dirty="0">
                    <a:solidFill>
                      <a:srgbClr val="773217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Name</a:t>
                </a:r>
              </a:p>
            </p:txBody>
          </p:sp>
          <p:sp>
            <p:nvSpPr>
              <p:cNvPr id="68" name="Snack"/>
              <p:cNvSpPr txBox="1"/>
              <p:nvPr/>
            </p:nvSpPr>
            <p:spPr>
              <a:xfrm>
                <a:off x="2197100" y="709083"/>
                <a:ext cx="3162300" cy="122046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7900" b="1" spc="-396" dirty="0">
                    <a:solidFill>
                      <a:srgbClr val="EC603D"/>
                    </a:solidFill>
                    <a:latin typeface="Quicksand" pitchFamily="2" charset="0"/>
                    <a:ea typeface="Quicksand Bold"/>
                    <a:cs typeface="Quicksand Bold"/>
                    <a:sym typeface="Quicksand Bold"/>
                  </a:rPr>
                  <a:t>Snack</a:t>
                </a:r>
              </a:p>
            </p:txBody>
          </p:sp>
          <p:sp>
            <p:nvSpPr>
              <p:cNvPr id="69" name="Sign up Sheet"/>
              <p:cNvSpPr txBox="1"/>
              <p:nvPr/>
            </p:nvSpPr>
            <p:spPr>
              <a:xfrm>
                <a:off x="3138807" y="689561"/>
                <a:ext cx="1282387" cy="24250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550" u="none" strike="noStrike" dirty="0">
                    <a:solidFill>
                      <a:srgbClr val="773217"/>
                    </a:solidFill>
                    <a:latin typeface="Quicksand Medium"/>
                    <a:ea typeface="Quicksand Medium"/>
                    <a:cs typeface="Quicksand Medium"/>
                    <a:sym typeface="Quicksand Medium"/>
                  </a:rPr>
                  <a:t>Sign up Sheet</a:t>
                </a:r>
              </a:p>
            </p:txBody>
          </p:sp>
        </p:grpSp>
        <p:sp>
          <p:nvSpPr>
            <p:cNvPr id="66" name="QuickSignup"/>
            <p:cNvSpPr/>
            <p:nvPr/>
          </p:nvSpPr>
          <p:spPr>
            <a:xfrm>
              <a:off x="3449549" y="1904131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alphaModFix amt="70000"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Quicksand Medium</vt:lpstr>
      <vt:lpstr>Calibri</vt:lpstr>
      <vt:lpstr>Arial</vt:lpstr>
      <vt:lpstr>Aptos</vt:lpstr>
      <vt:lpstr>Quicksand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35</cp:revision>
  <dcterms:created xsi:type="dcterms:W3CDTF">2006-08-16T00:00:00Z</dcterms:created>
  <dcterms:modified xsi:type="dcterms:W3CDTF">2024-07-12T02:43:23Z</dcterms:modified>
  <dc:identifier>DAGKpvvVIT8</dc:identifier>
</cp:coreProperties>
</file>