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9" r:id="rId2"/>
  </p:sldIdLst>
  <p:sldSz cx="7556500" cy="10693400"/>
  <p:notesSz cx="6858000" cy="9144000"/>
  <p:embeddedFontLst>
    <p:embeddedFont>
      <p:font typeface="Albert Sans" pitchFamily="2" charset="0"/>
      <p:regular r:id="rId4"/>
      <p:bold r:id="rId5"/>
      <p:italic r:id="rId6"/>
      <p:boldItalic r:id="rId7"/>
    </p:embeddedFont>
    <p:embeddedFont>
      <p:font typeface="Albert Sans Medium" pitchFamily="2" charset="0"/>
      <p:regular r:id="rId8"/>
      <p: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3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 varScale="1">
        <p:scale>
          <a:sx n="68" d="100"/>
          <a:sy n="68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E87CD-268C-4F61-8DAC-4047957DD71E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19912-FAE0-4520-84F7-5AC39C2E5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0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54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Snack #2">
            <a:extLst>
              <a:ext uri="{FF2B5EF4-FFF2-40B4-BE49-F238E27FC236}">
                <a16:creationId xmlns:a16="http://schemas.microsoft.com/office/drawing/2014/main" id="{B249DF05-AF2F-00A2-CDCB-054A65E26303}"/>
              </a:ext>
            </a:extLst>
          </p:cNvPr>
          <p:cNvGrpSpPr/>
          <p:nvPr/>
        </p:nvGrpSpPr>
        <p:grpSpPr>
          <a:xfrm>
            <a:off x="442558" y="470782"/>
            <a:ext cx="6674884" cy="10013776"/>
            <a:chOff x="442558" y="470782"/>
            <a:chExt cx="6674884" cy="10013776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4F9B094-8D3A-66FE-5CAA-407646DE6B05}"/>
                </a:ext>
              </a:extLst>
            </p:cNvPr>
            <p:cNvGrpSpPr/>
            <p:nvPr/>
          </p:nvGrpSpPr>
          <p:grpSpPr>
            <a:xfrm>
              <a:off x="442558" y="470782"/>
              <a:ext cx="6674884" cy="3242518"/>
              <a:chOff x="442558" y="470782"/>
              <a:chExt cx="6674884" cy="3242518"/>
            </a:xfrm>
          </p:grpSpPr>
          <p:sp>
            <p:nvSpPr>
              <p:cNvPr id="2" name="TextBox 2"/>
              <p:cNvSpPr txBox="1"/>
              <p:nvPr/>
            </p:nvSpPr>
            <p:spPr>
              <a:xfrm>
                <a:off x="442558" y="470782"/>
                <a:ext cx="5335006" cy="130311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8450" b="1" u="none" strike="noStrike" spc="-423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Snack </a:t>
                </a:r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3463630" y="3223469"/>
                <a:ext cx="1507124" cy="279100"/>
              </a:xfrm>
              <a:custGeom>
                <a:avLst/>
                <a:gdLst/>
                <a:ahLst/>
                <a:cxnLst/>
                <a:rect l="l" t="t" r="r" b="b"/>
                <a:pathLst>
                  <a:path w="694425" h="128599">
                    <a:moveTo>
                      <a:pt x="347213" y="0"/>
                    </a:moveTo>
                    <a:cubicBezTo>
                      <a:pt x="155452" y="0"/>
                      <a:pt x="0" y="28788"/>
                      <a:pt x="0" y="64299"/>
                    </a:cubicBezTo>
                    <a:cubicBezTo>
                      <a:pt x="0" y="99811"/>
                      <a:pt x="155452" y="128599"/>
                      <a:pt x="347213" y="128599"/>
                    </a:cubicBezTo>
                    <a:cubicBezTo>
                      <a:pt x="538973" y="128599"/>
                      <a:pt x="694425" y="99811"/>
                      <a:pt x="694425" y="64299"/>
                    </a:cubicBezTo>
                    <a:cubicBezTo>
                      <a:pt x="694425" y="28788"/>
                      <a:pt x="538973" y="0"/>
                      <a:pt x="347213" y="0"/>
                    </a:cubicBezTo>
                    <a:close/>
                  </a:path>
                </a:pathLst>
              </a:custGeom>
              <a:solidFill>
                <a:srgbClr val="0A423D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Freeform 30"/>
              <p:cNvSpPr/>
              <p:nvPr/>
            </p:nvSpPr>
            <p:spPr>
              <a:xfrm>
                <a:off x="1914337" y="3177955"/>
                <a:ext cx="518660" cy="66954"/>
              </a:xfrm>
              <a:custGeom>
                <a:avLst/>
                <a:gdLst/>
                <a:ahLst/>
                <a:cxnLst/>
                <a:rect l="l" t="t" r="r" b="b"/>
                <a:pathLst>
                  <a:path w="694425" h="89644">
                    <a:moveTo>
                      <a:pt x="347213" y="0"/>
                    </a:moveTo>
                    <a:cubicBezTo>
                      <a:pt x="155452" y="0"/>
                      <a:pt x="0" y="20068"/>
                      <a:pt x="0" y="44822"/>
                    </a:cubicBezTo>
                    <a:cubicBezTo>
                      <a:pt x="0" y="69577"/>
                      <a:pt x="155452" y="89644"/>
                      <a:pt x="347213" y="89644"/>
                    </a:cubicBezTo>
                    <a:cubicBezTo>
                      <a:pt x="538973" y="89644"/>
                      <a:pt x="694425" y="69577"/>
                      <a:pt x="694425" y="44822"/>
                    </a:cubicBezTo>
                    <a:cubicBezTo>
                      <a:pt x="694425" y="20068"/>
                      <a:pt x="538973" y="0"/>
                      <a:pt x="347213" y="0"/>
                    </a:cubicBezTo>
                    <a:close/>
                  </a:path>
                </a:pathLst>
              </a:custGeom>
              <a:solidFill>
                <a:srgbClr val="0A423D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Freeform 32"/>
              <p:cNvSpPr/>
              <p:nvPr/>
            </p:nvSpPr>
            <p:spPr>
              <a:xfrm>
                <a:off x="2306340" y="990218"/>
                <a:ext cx="2727565" cy="2493989"/>
              </a:xfrm>
              <a:custGeom>
                <a:avLst/>
                <a:gdLst/>
                <a:ahLst/>
                <a:cxnLst/>
                <a:rect l="l" t="t" r="r" b="b"/>
                <a:pathLst>
                  <a:path w="2727565" h="2493989">
                    <a:moveTo>
                      <a:pt x="0" y="0"/>
                    </a:moveTo>
                    <a:lnTo>
                      <a:pt x="2727565" y="0"/>
                    </a:lnTo>
                    <a:lnTo>
                      <a:pt x="2727565" y="2493988"/>
                    </a:lnTo>
                    <a:lnTo>
                      <a:pt x="0" y="249398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Freeform 34"/>
              <p:cNvSpPr/>
              <p:nvPr/>
            </p:nvSpPr>
            <p:spPr>
              <a:xfrm>
                <a:off x="5230046" y="834357"/>
                <a:ext cx="1768232" cy="657200"/>
              </a:xfrm>
              <a:custGeom>
                <a:avLst/>
                <a:gdLst/>
                <a:ahLst/>
                <a:cxnLst/>
                <a:rect l="l" t="t" r="r" b="b"/>
                <a:pathLst>
                  <a:path w="858651" h="319135">
                    <a:moveTo>
                      <a:pt x="429325" y="0"/>
                    </a:moveTo>
                    <a:cubicBezTo>
                      <a:pt x="192216" y="0"/>
                      <a:pt x="0" y="71441"/>
                      <a:pt x="0" y="159568"/>
                    </a:cubicBezTo>
                    <a:cubicBezTo>
                      <a:pt x="0" y="247694"/>
                      <a:pt x="192216" y="319135"/>
                      <a:pt x="429325" y="319135"/>
                    </a:cubicBezTo>
                    <a:cubicBezTo>
                      <a:pt x="666435" y="319135"/>
                      <a:pt x="858651" y="247694"/>
                      <a:pt x="858651" y="159568"/>
                    </a:cubicBezTo>
                    <a:cubicBezTo>
                      <a:pt x="858651" y="71441"/>
                      <a:pt x="666435" y="0"/>
                      <a:pt x="429325" y="0"/>
                    </a:cubicBezTo>
                    <a:lnTo>
                      <a:pt x="429325" y="0"/>
                    </a:lnTo>
                    <a:close/>
                  </a:path>
                </a:pathLst>
              </a:custGeom>
              <a:solidFill>
                <a:srgbClr val="13544E"/>
              </a:solidFill>
              <a:ln w="9525" cap="rnd">
                <a:solidFill>
                  <a:srgbClr val="FFFFFF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Freeform 36"/>
              <p:cNvSpPr/>
              <p:nvPr/>
            </p:nvSpPr>
            <p:spPr>
              <a:xfrm rot="736956">
                <a:off x="1802964" y="2898378"/>
                <a:ext cx="741407" cy="361806"/>
              </a:xfrm>
              <a:custGeom>
                <a:avLst/>
                <a:gdLst/>
                <a:ahLst/>
                <a:cxnLst/>
                <a:rect l="l" t="t" r="r" b="b"/>
                <a:pathLst>
                  <a:path w="741407" h="361806">
                    <a:moveTo>
                      <a:pt x="0" y="0"/>
                    </a:moveTo>
                    <a:lnTo>
                      <a:pt x="741407" y="0"/>
                    </a:lnTo>
                    <a:lnTo>
                      <a:pt x="741407" y="361806"/>
                    </a:lnTo>
                    <a:lnTo>
                      <a:pt x="0" y="36180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l="-106633" r="-65106" b="-409158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Freeform 37"/>
              <p:cNvSpPr/>
              <p:nvPr/>
            </p:nvSpPr>
            <p:spPr>
              <a:xfrm rot="-3483609">
                <a:off x="2035706" y="1857706"/>
                <a:ext cx="402020" cy="211974"/>
              </a:xfrm>
              <a:custGeom>
                <a:avLst/>
                <a:gdLst/>
                <a:ahLst/>
                <a:cxnLst/>
                <a:rect l="l" t="t" r="r" b="b"/>
                <a:pathLst>
                  <a:path w="402020" h="211974">
                    <a:moveTo>
                      <a:pt x="0" y="0"/>
                    </a:moveTo>
                    <a:lnTo>
                      <a:pt x="402021" y="0"/>
                    </a:lnTo>
                    <a:lnTo>
                      <a:pt x="402021" y="211974"/>
                    </a:lnTo>
                    <a:lnTo>
                      <a:pt x="0" y="21197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Freeform 38"/>
              <p:cNvSpPr/>
              <p:nvPr/>
            </p:nvSpPr>
            <p:spPr>
              <a:xfrm rot="1548162">
                <a:off x="4592541" y="1469887"/>
                <a:ext cx="402020" cy="211974"/>
              </a:xfrm>
              <a:custGeom>
                <a:avLst/>
                <a:gdLst/>
                <a:ahLst/>
                <a:cxnLst/>
                <a:rect l="l" t="t" r="r" b="b"/>
                <a:pathLst>
                  <a:path w="402020" h="211974">
                    <a:moveTo>
                      <a:pt x="0" y="0"/>
                    </a:moveTo>
                    <a:lnTo>
                      <a:pt x="402020" y="0"/>
                    </a:lnTo>
                    <a:lnTo>
                      <a:pt x="402020" y="211974"/>
                    </a:lnTo>
                    <a:lnTo>
                      <a:pt x="0" y="21197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4392704" y="2080707"/>
                <a:ext cx="2679757" cy="13006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8452" b="1" spc="-422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Party</a:t>
                </a:r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523817" y="514458"/>
                <a:ext cx="2017425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750" b="1" u="none" strike="noStrike" spc="60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SIGN UP SHEET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5153586" y="987106"/>
                <a:ext cx="1921151" cy="22358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453" b="1" spc="-29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DEC 12, 2024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5538228" y="1214158"/>
                <a:ext cx="1151867" cy="12465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00" dirty="0">
                    <a:solidFill>
                      <a:srgbClr val="FFFFFF"/>
                    </a:solidFill>
                    <a:latin typeface="Albert Sans Medium"/>
                    <a:ea typeface="Albert Sans Medium"/>
                    <a:cs typeface="Albert Sans Medium"/>
                    <a:sym typeface="Albert Sans Medium"/>
                  </a:rPr>
                  <a:t>15:00 am - 17:00 pm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442558" y="2833332"/>
                <a:ext cx="1248911" cy="31883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215"/>
                  </a:lnSpc>
                </a:pPr>
                <a:r>
                  <a:rPr lang="en-US" sz="1100" spc="-46" dirty="0">
                    <a:solidFill>
                      <a:srgbClr val="FFFFFF"/>
                    </a:solidFill>
                    <a:latin typeface="Albert Sans"/>
                    <a:ea typeface="Albert Sans"/>
                    <a:cs typeface="Albert Sans"/>
                    <a:sym typeface="Albert Sans"/>
                  </a:rPr>
                  <a:t>12 Anywhere St., Any City, ST 12345</a:t>
                </a:r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442558" y="2236706"/>
                <a:ext cx="1060614" cy="541174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marL="0" lvl="0" indent="0" algn="l">
                  <a:lnSpc>
                    <a:spcPts val="1734"/>
                  </a:lnSpc>
                  <a:spcBef>
                    <a:spcPct val="0"/>
                  </a:spcBef>
                </a:pPr>
                <a:r>
                  <a:rPr lang="en-US" sz="2100" b="1" spc="-104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Smith's backyard</a:t>
                </a:r>
              </a:p>
            </p:txBody>
          </p:sp>
          <p:sp>
            <p:nvSpPr>
              <p:cNvPr id="56" name="AutoShape 10">
                <a:extLst>
                  <a:ext uri="{FF2B5EF4-FFF2-40B4-BE49-F238E27FC236}">
                    <a16:creationId xmlns:a16="http://schemas.microsoft.com/office/drawing/2014/main" id="{5A901E38-609D-9D06-ADF0-80840630BF30}"/>
                  </a:ext>
                </a:extLst>
              </p:cNvPr>
              <p:cNvSpPr/>
              <p:nvPr/>
            </p:nvSpPr>
            <p:spPr>
              <a:xfrm>
                <a:off x="442558" y="3713300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20F8F655-077B-7C0B-D023-59EE0D267DBC}"/>
                </a:ext>
              </a:extLst>
            </p:cNvPr>
            <p:cNvGrpSpPr/>
            <p:nvPr/>
          </p:nvGrpSpPr>
          <p:grpSpPr>
            <a:xfrm>
              <a:off x="442558" y="3713300"/>
              <a:ext cx="6674884" cy="6549158"/>
              <a:chOff x="442558" y="3713300"/>
              <a:chExt cx="6674884" cy="654915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442558" y="3713300"/>
                <a:ext cx="6674884" cy="6549158"/>
              </a:xfrm>
              <a:prstGeom prst="roundRect">
                <a:avLst>
                  <a:gd name="adj" fmla="val 1105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AutoShape 6"/>
              <p:cNvSpPr/>
              <p:nvPr/>
            </p:nvSpPr>
            <p:spPr>
              <a:xfrm flipV="1">
                <a:off x="1632115" y="3713300"/>
                <a:ext cx="0" cy="6549158"/>
              </a:xfrm>
              <a:prstGeom prst="line">
                <a:avLst/>
              </a:prstGeom>
              <a:ln w="9525" cap="flat">
                <a:solidFill>
                  <a:srgbClr val="13544E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AutoShape 7"/>
              <p:cNvSpPr/>
              <p:nvPr/>
            </p:nvSpPr>
            <p:spPr>
              <a:xfrm flipV="1">
                <a:off x="2816909" y="3713300"/>
                <a:ext cx="0" cy="6549158"/>
              </a:xfrm>
              <a:prstGeom prst="line">
                <a:avLst/>
              </a:prstGeom>
              <a:ln w="9525" cap="flat">
                <a:solidFill>
                  <a:srgbClr val="13544E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AutoShape 8"/>
              <p:cNvSpPr/>
              <p:nvPr/>
            </p:nvSpPr>
            <p:spPr>
              <a:xfrm flipV="1">
                <a:off x="4566449" y="3713300"/>
                <a:ext cx="0" cy="6549158"/>
              </a:xfrm>
              <a:prstGeom prst="line">
                <a:avLst/>
              </a:prstGeom>
              <a:ln w="9525" cap="flat">
                <a:solidFill>
                  <a:srgbClr val="13544E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AutoShape 9"/>
              <p:cNvSpPr/>
              <p:nvPr/>
            </p:nvSpPr>
            <p:spPr>
              <a:xfrm flipV="1">
                <a:off x="5496598" y="3713300"/>
                <a:ext cx="0" cy="6549158"/>
              </a:xfrm>
              <a:prstGeom prst="line">
                <a:avLst/>
              </a:prstGeom>
              <a:ln w="9525" cap="flat">
                <a:solidFill>
                  <a:srgbClr val="13544E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442558" y="4122622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442558" y="4531944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442558" y="4941266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442558" y="5350588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442558" y="5759910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442558" y="6169232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442558" y="6578554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42558" y="6987876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42558" y="7397198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442558" y="7806520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442558" y="8215842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442558" y="8625164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42558" y="9034486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42558" y="9443808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42558" y="9853130"/>
                <a:ext cx="6674884" cy="0"/>
              </a:xfrm>
              <a:prstGeom prst="line">
                <a:avLst/>
              </a:prstGeom>
              <a:ln w="9525" cap="flat">
                <a:solidFill>
                  <a:srgbClr val="13544E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646454" y="3869816"/>
                <a:ext cx="781766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1723C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NAME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2031630" y="3869816"/>
                <a:ext cx="381000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1723C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PHONE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4755150" y="3869816"/>
                <a:ext cx="557510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1723C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QUANTITY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5654508" y="3869816"/>
                <a:ext cx="1305024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1723C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ANY ALLERGENS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3166165" y="3869816"/>
                <a:ext cx="1051026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50" b="1" spc="60" dirty="0">
                    <a:solidFill>
                      <a:srgbClr val="F1723C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TYPE OF SNACK</a:t>
                </a:r>
              </a:p>
            </p:txBody>
          </p:sp>
        </p:grpSp>
        <p:sp>
          <p:nvSpPr>
            <p:cNvPr id="25" name="QuickSignup"/>
            <p:cNvSpPr/>
            <p:nvPr/>
          </p:nvSpPr>
          <p:spPr>
            <a:xfrm>
              <a:off x="3449549" y="10351345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7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Albert Sans</vt:lpstr>
      <vt:lpstr>Calibri</vt:lpstr>
      <vt:lpstr>Arial</vt:lpstr>
      <vt:lpstr>Albert Sans Medium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34</cp:revision>
  <dcterms:created xsi:type="dcterms:W3CDTF">2006-08-16T00:00:00Z</dcterms:created>
  <dcterms:modified xsi:type="dcterms:W3CDTF">2024-07-12T02:20:50Z</dcterms:modified>
  <dc:identifier>DAGKpvvVIT8</dc:identifier>
</cp:coreProperties>
</file>