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10693400" cy="7556500"/>
  <p:notesSz cx="6858000" cy="9144000"/>
  <p:embeddedFontLst>
    <p:embeddedFont>
      <p:font typeface="Fredoka" pitchFamily="2" charset="-79"/>
      <p:regular r:id="rId3"/>
      <p:bold r:id="rId4"/>
    </p:embeddedFont>
    <p:embeddedFont>
      <p:font typeface="Fredoka Medium" pitchFamily="2" charset="-79"/>
      <p:regular r:id="rId5"/>
    </p:embeddedFont>
    <p:embeddedFont>
      <p:font typeface="Fredoka SemiBold" pitchFamily="2" charset="-79"/>
      <p:bold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>
        <p:scale>
          <a:sx n="75" d="100"/>
          <a:sy n="75" d="100"/>
        </p:scale>
        <p:origin x="876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Snack #">
            <a:extLst>
              <a:ext uri="{FF2B5EF4-FFF2-40B4-BE49-F238E27FC236}">
                <a16:creationId xmlns:a16="http://schemas.microsoft.com/office/drawing/2014/main" id="{B858D336-1619-3DEE-64BB-D28B216FF252}"/>
              </a:ext>
            </a:extLst>
          </p:cNvPr>
          <p:cNvGrpSpPr/>
          <p:nvPr/>
        </p:nvGrpSpPr>
        <p:grpSpPr>
          <a:xfrm>
            <a:off x="-4563" y="250041"/>
            <a:ext cx="10697963" cy="6952875"/>
            <a:chOff x="-4563" y="250041"/>
            <a:chExt cx="10697963" cy="6952875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65065AE-8FDC-F1E4-7249-3BBF0DFA8437}"/>
                </a:ext>
              </a:extLst>
            </p:cNvPr>
            <p:cNvGrpSpPr/>
            <p:nvPr/>
          </p:nvGrpSpPr>
          <p:grpSpPr>
            <a:xfrm>
              <a:off x="-4563" y="250041"/>
              <a:ext cx="10697963" cy="2046418"/>
              <a:chOff x="-4563" y="250041"/>
              <a:chExt cx="10697963" cy="2046418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7259166" y="250041"/>
                <a:ext cx="1085808" cy="860750"/>
              </a:xfrm>
              <a:custGeom>
                <a:avLst/>
                <a:gdLst/>
                <a:ahLst/>
                <a:cxnLst/>
                <a:rect l="l" t="t" r="r" b="b"/>
                <a:pathLst>
                  <a:path w="1447744" h="1147666">
                    <a:moveTo>
                      <a:pt x="0" y="0"/>
                    </a:moveTo>
                    <a:lnTo>
                      <a:pt x="1447744" y="0"/>
                    </a:lnTo>
                    <a:lnTo>
                      <a:pt x="1447744" y="1147666"/>
                    </a:lnTo>
                    <a:lnTo>
                      <a:pt x="0" y="114766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" name="Freeform 4"/>
              <p:cNvSpPr/>
              <p:nvPr/>
            </p:nvSpPr>
            <p:spPr>
              <a:xfrm flipH="1">
                <a:off x="2347027" y="250041"/>
                <a:ext cx="1085808" cy="860750"/>
              </a:xfrm>
              <a:custGeom>
                <a:avLst/>
                <a:gdLst/>
                <a:ahLst/>
                <a:cxnLst/>
                <a:rect l="l" t="t" r="r" b="b"/>
                <a:pathLst>
                  <a:path w="1447744" h="1147666">
                    <a:moveTo>
                      <a:pt x="1447744" y="0"/>
                    </a:moveTo>
                    <a:lnTo>
                      <a:pt x="0" y="0"/>
                    </a:lnTo>
                    <a:lnTo>
                      <a:pt x="0" y="1147666"/>
                    </a:lnTo>
                    <a:lnTo>
                      <a:pt x="1447744" y="1147666"/>
                    </a:lnTo>
                    <a:lnTo>
                      <a:pt x="1447744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" name="Freeform 5"/>
              <p:cNvSpPr/>
              <p:nvPr/>
            </p:nvSpPr>
            <p:spPr>
              <a:xfrm flipH="1">
                <a:off x="9489870" y="250041"/>
                <a:ext cx="1203530" cy="2046418"/>
              </a:xfrm>
              <a:custGeom>
                <a:avLst/>
                <a:gdLst/>
                <a:ahLst/>
                <a:cxnLst/>
                <a:rect l="l" t="t" r="r" b="b"/>
                <a:pathLst>
                  <a:path w="1521791" h="2046418">
                    <a:moveTo>
                      <a:pt x="1521791" y="0"/>
                    </a:moveTo>
                    <a:lnTo>
                      <a:pt x="0" y="0"/>
                    </a:lnTo>
                    <a:lnTo>
                      <a:pt x="0" y="2046418"/>
                    </a:lnTo>
                    <a:lnTo>
                      <a:pt x="1521791" y="2046418"/>
                    </a:lnTo>
                    <a:lnTo>
                      <a:pt x="1521791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 l="-26444"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Freeform 6"/>
              <p:cNvSpPr/>
              <p:nvPr/>
            </p:nvSpPr>
            <p:spPr>
              <a:xfrm flipH="1">
                <a:off x="8089549" y="250041"/>
                <a:ext cx="1582731" cy="1317983"/>
              </a:xfrm>
              <a:custGeom>
                <a:avLst/>
                <a:gdLst/>
                <a:ahLst/>
                <a:cxnLst/>
                <a:rect l="l" t="t" r="r" b="b"/>
                <a:pathLst>
                  <a:path w="1582731" h="1317983">
                    <a:moveTo>
                      <a:pt x="1582731" y="0"/>
                    </a:moveTo>
                    <a:lnTo>
                      <a:pt x="0" y="0"/>
                    </a:lnTo>
                    <a:lnTo>
                      <a:pt x="0" y="1317983"/>
                    </a:lnTo>
                    <a:lnTo>
                      <a:pt x="1582731" y="1317983"/>
                    </a:lnTo>
                    <a:lnTo>
                      <a:pt x="1582731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1019720" y="250041"/>
                <a:ext cx="1582731" cy="1317983"/>
              </a:xfrm>
              <a:custGeom>
                <a:avLst/>
                <a:gdLst/>
                <a:ahLst/>
                <a:cxnLst/>
                <a:rect l="l" t="t" r="r" b="b"/>
                <a:pathLst>
                  <a:path w="1582731" h="1317983">
                    <a:moveTo>
                      <a:pt x="0" y="0"/>
                    </a:moveTo>
                    <a:lnTo>
                      <a:pt x="1582731" y="0"/>
                    </a:lnTo>
                    <a:lnTo>
                      <a:pt x="1582731" y="1317983"/>
                    </a:lnTo>
                    <a:lnTo>
                      <a:pt x="0" y="131798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-4563" y="250041"/>
                <a:ext cx="1206693" cy="2046418"/>
              </a:xfrm>
              <a:custGeom>
                <a:avLst/>
                <a:gdLst/>
                <a:ahLst/>
                <a:cxnLst/>
                <a:rect l="l" t="t" r="r" b="b"/>
                <a:pathLst>
                  <a:path w="1521791" h="2046418">
                    <a:moveTo>
                      <a:pt x="0" y="0"/>
                    </a:moveTo>
                    <a:lnTo>
                      <a:pt x="1521791" y="0"/>
                    </a:lnTo>
                    <a:lnTo>
                      <a:pt x="1521791" y="2046418"/>
                    </a:lnTo>
                    <a:lnTo>
                      <a:pt x="0" y="204641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 l="-26113"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092C480D-3A50-ECEF-3B77-CA491B82290F}"/>
                </a:ext>
              </a:extLst>
            </p:cNvPr>
            <p:cNvGrpSpPr/>
            <p:nvPr/>
          </p:nvGrpSpPr>
          <p:grpSpPr>
            <a:xfrm>
              <a:off x="1081067" y="7102105"/>
              <a:ext cx="8714571" cy="59654"/>
              <a:chOff x="1081067" y="7102105"/>
              <a:chExt cx="8714571" cy="59654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1081067" y="7102105"/>
                <a:ext cx="59654" cy="59654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C76D3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38"/>
              <p:cNvSpPr/>
              <p:nvPr/>
            </p:nvSpPr>
            <p:spPr>
              <a:xfrm>
                <a:off x="9735984" y="7102105"/>
                <a:ext cx="59654" cy="59654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C76D3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CC3FE264-5EA9-53B5-8096-555CD5FA31BC}"/>
                </a:ext>
              </a:extLst>
            </p:cNvPr>
            <p:cNvGrpSpPr/>
            <p:nvPr/>
          </p:nvGrpSpPr>
          <p:grpSpPr>
            <a:xfrm>
              <a:off x="369129" y="1710899"/>
              <a:ext cx="9953742" cy="5175884"/>
              <a:chOff x="369129" y="1710899"/>
              <a:chExt cx="9953742" cy="517588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369129" y="1710899"/>
                <a:ext cx="9953742" cy="5175884"/>
              </a:xfrm>
              <a:custGeom>
                <a:avLst/>
                <a:gdLst/>
                <a:ahLst/>
                <a:cxnLst/>
                <a:rect l="l" t="t" r="r" b="b"/>
                <a:pathLst>
                  <a:path w="5549460" h="2885685">
                    <a:moveTo>
                      <a:pt x="0" y="0"/>
                    </a:moveTo>
                    <a:lnTo>
                      <a:pt x="5549460" y="0"/>
                    </a:lnTo>
                    <a:lnTo>
                      <a:pt x="5549460" y="2885685"/>
                    </a:lnTo>
                    <a:lnTo>
                      <a:pt x="0" y="2885685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AC76D3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3703816" y="1710899"/>
                <a:ext cx="0" cy="5175884"/>
              </a:xfrm>
              <a:prstGeom prst="line">
                <a:avLst/>
              </a:prstGeom>
              <a:ln w="9525" cap="flat">
                <a:solidFill>
                  <a:srgbClr val="AC76D3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369129" y="2450311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369129" y="2820017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369129" y="3189723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369129" y="3559429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369129" y="3929135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369129" y="4298841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369129" y="4668547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369129" y="5038253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369129" y="5407959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369129" y="5777665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369129" y="6147371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369129" y="6517077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6524558" y="1710899"/>
                <a:ext cx="0" cy="5175884"/>
              </a:xfrm>
              <a:prstGeom prst="line">
                <a:avLst/>
              </a:prstGeom>
              <a:ln w="9525" cap="flat">
                <a:solidFill>
                  <a:srgbClr val="AC76D3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AutoShape 16">
                <a:extLst>
                  <a:ext uri="{FF2B5EF4-FFF2-40B4-BE49-F238E27FC236}">
                    <a16:creationId xmlns:a16="http://schemas.microsoft.com/office/drawing/2014/main" id="{CBC7F268-D8A4-87B5-A831-4D6FA2BAEF9A}"/>
                  </a:ext>
                </a:extLst>
              </p:cNvPr>
              <p:cNvSpPr/>
              <p:nvPr/>
            </p:nvSpPr>
            <p:spPr>
              <a:xfrm>
                <a:off x="369129" y="2080605"/>
                <a:ext cx="9953742" cy="0"/>
              </a:xfrm>
              <a:prstGeom prst="line">
                <a:avLst/>
              </a:prstGeom>
              <a:ln w="9525" cap="flat">
                <a:solidFill>
                  <a:srgbClr val="AC76D3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5" name="Text">
              <a:extLst>
                <a:ext uri="{FF2B5EF4-FFF2-40B4-BE49-F238E27FC236}">
                  <a16:creationId xmlns:a16="http://schemas.microsoft.com/office/drawing/2014/main" id="{B1EB7EA1-B4A3-7547-C70B-51FEF318711C}"/>
                </a:ext>
              </a:extLst>
            </p:cNvPr>
            <p:cNvGrpSpPr/>
            <p:nvPr/>
          </p:nvGrpSpPr>
          <p:grpSpPr>
            <a:xfrm>
              <a:off x="369129" y="348347"/>
              <a:ext cx="9953742" cy="6849538"/>
              <a:chOff x="369129" y="348347"/>
              <a:chExt cx="9953742" cy="6849538"/>
            </a:xfrm>
          </p:grpSpPr>
          <p:sp>
            <p:nvSpPr>
              <p:cNvPr id="33" name="Smith's backyard at 3 Main Street"/>
              <p:cNvSpPr txBox="1"/>
              <p:nvPr/>
            </p:nvSpPr>
            <p:spPr>
              <a:xfrm>
                <a:off x="7916790" y="7051691"/>
                <a:ext cx="1755775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>
                  <a:spcBef>
                    <a:spcPct val="0"/>
                  </a:spcBef>
                </a:pPr>
                <a:r>
                  <a:rPr lang="en-US" sz="950" spc="-25" dirty="0">
                    <a:solidFill>
                      <a:srgbClr val="98489E"/>
                    </a:solidFill>
                    <a:latin typeface="Fredoka"/>
                    <a:ea typeface="Fredoka"/>
                    <a:cs typeface="Fredoka"/>
                    <a:sym typeface="Fredoka"/>
                  </a:rPr>
                  <a:t>Smith's backyard at 3 Main Street</a:t>
                </a:r>
              </a:p>
            </p:txBody>
          </p:sp>
          <p:sp>
            <p:nvSpPr>
              <p:cNvPr id="32" name="Location"/>
              <p:cNvSpPr txBox="1"/>
              <p:nvPr/>
            </p:nvSpPr>
            <p:spPr>
              <a:xfrm>
                <a:off x="9859056" y="7051691"/>
                <a:ext cx="463815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>
                  <a:spcBef>
                    <a:spcPct val="0"/>
                  </a:spcBef>
                </a:pPr>
                <a:r>
                  <a:rPr lang="en-US" sz="950" spc="-25" dirty="0">
                    <a:solidFill>
                      <a:srgbClr val="98489E"/>
                    </a:solidFill>
                    <a:latin typeface="Fredoka SemiBold" pitchFamily="2" charset="-79"/>
                    <a:ea typeface="Fredoka Semi-Bold"/>
                    <a:cs typeface="Fredoka SemiBold" pitchFamily="2" charset="-79"/>
                    <a:sym typeface="Fredoka Semi-Bold"/>
                  </a:rPr>
                  <a:t>Location</a:t>
                </a:r>
              </a:p>
            </p:txBody>
          </p:sp>
          <p:sp>
            <p:nvSpPr>
              <p:cNvPr id="31" name="6:00 PM, Saturday, April 6th, 2024"/>
              <p:cNvSpPr txBox="1"/>
              <p:nvPr/>
            </p:nvSpPr>
            <p:spPr>
              <a:xfrm>
                <a:off x="1202130" y="7051691"/>
                <a:ext cx="1781704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950" spc="-25" dirty="0">
                    <a:solidFill>
                      <a:srgbClr val="98489E"/>
                    </a:solidFill>
                    <a:latin typeface="Fredoka"/>
                    <a:ea typeface="Fredoka"/>
                    <a:cs typeface="Fredoka"/>
                    <a:sym typeface="Fredoka"/>
                  </a:rPr>
                  <a:t>6:00 PM, Saturday, April 6th, 2024</a:t>
                </a:r>
              </a:p>
            </p:txBody>
          </p:sp>
          <p:sp>
            <p:nvSpPr>
              <p:cNvPr id="30" name="Time &amp; Date"/>
              <p:cNvSpPr txBox="1"/>
              <p:nvPr/>
            </p:nvSpPr>
            <p:spPr>
              <a:xfrm>
                <a:off x="369129" y="7051691"/>
                <a:ext cx="650528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950" spc="-25" dirty="0">
                    <a:solidFill>
                      <a:srgbClr val="98489E"/>
                    </a:solidFill>
                    <a:latin typeface="Fredoka SemiBold" pitchFamily="2" charset="-79"/>
                    <a:ea typeface="Fredoka Semi-Bold"/>
                    <a:cs typeface="Fredoka SemiBold" pitchFamily="2" charset="-79"/>
                    <a:sym typeface="Fredoka Semi-Bold"/>
                  </a:rPr>
                  <a:t>Time &amp; Date</a:t>
                </a:r>
              </a:p>
            </p:txBody>
          </p:sp>
          <p:sp>
            <p:nvSpPr>
              <p:cNvPr id="42" name="TYPE OF SNACK"/>
              <p:cNvSpPr txBox="1"/>
              <p:nvPr/>
            </p:nvSpPr>
            <p:spPr>
              <a:xfrm>
                <a:off x="7463212" y="1841891"/>
                <a:ext cx="1921005" cy="10772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700" b="1" u="none" strike="noStrike" spc="34" dirty="0">
                    <a:solidFill>
                      <a:srgbClr val="98489E"/>
                    </a:solidFill>
                    <a:latin typeface="Fredoka" pitchFamily="2" charset="-79"/>
                    <a:ea typeface="Fredoka Bold"/>
                    <a:cs typeface="Fredoka" pitchFamily="2" charset="-79"/>
                    <a:sym typeface="Fredoka Bold"/>
                  </a:rPr>
                  <a:t>TYPE OF SNACK</a:t>
                </a:r>
              </a:p>
            </p:txBody>
          </p:sp>
          <p:sp>
            <p:nvSpPr>
              <p:cNvPr id="41" name="PHONE"/>
              <p:cNvSpPr txBox="1"/>
              <p:nvPr/>
            </p:nvSpPr>
            <p:spPr>
              <a:xfrm>
                <a:off x="4636214" y="1841891"/>
                <a:ext cx="955947" cy="10772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700" b="1" u="none" strike="noStrike" spc="34" dirty="0">
                    <a:solidFill>
                      <a:srgbClr val="98489E"/>
                    </a:solidFill>
                    <a:latin typeface="Fredoka" pitchFamily="2" charset="-79"/>
                    <a:ea typeface="Fredoka Bold"/>
                    <a:cs typeface="Fredoka" pitchFamily="2" charset="-79"/>
                    <a:sym typeface="Fredoka Bold"/>
                  </a:rPr>
                  <a:t>PHONE</a:t>
                </a:r>
              </a:p>
            </p:txBody>
          </p:sp>
          <p:sp>
            <p:nvSpPr>
              <p:cNvPr id="40" name="FULL NAME"/>
              <p:cNvSpPr txBox="1"/>
              <p:nvPr/>
            </p:nvSpPr>
            <p:spPr>
              <a:xfrm>
                <a:off x="1306201" y="1841891"/>
                <a:ext cx="1460542" cy="10772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00" b="1" spc="34" dirty="0">
                    <a:solidFill>
                      <a:srgbClr val="98489E"/>
                    </a:solidFill>
                    <a:latin typeface="Fredoka" pitchFamily="2" charset="-79"/>
                    <a:ea typeface="Fredoka Bold"/>
                    <a:cs typeface="Fredoka" pitchFamily="2" charset="-79"/>
                    <a:sym typeface="Fredoka Bold"/>
                  </a:rPr>
                  <a:t>FULL NAME</a:t>
                </a:r>
              </a:p>
            </p:txBody>
          </p:sp>
          <p:sp>
            <p:nvSpPr>
              <p:cNvPr id="43" name="SNACK"/>
              <p:cNvSpPr txBox="1"/>
              <p:nvPr/>
            </p:nvSpPr>
            <p:spPr>
              <a:xfrm>
                <a:off x="3899940" y="385055"/>
                <a:ext cx="2893520" cy="109273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101" dirty="0">
                    <a:solidFill>
                      <a:srgbClr val="98489E"/>
                    </a:solidFill>
                    <a:latin typeface="Fredoka SemiBold" pitchFamily="2" charset="-79"/>
                    <a:ea typeface="Fredoka Semi-Bold"/>
                    <a:cs typeface="Fredoka SemiBold" pitchFamily="2" charset="-79"/>
                    <a:sym typeface="Fredoka Semi-Bold"/>
                  </a:rPr>
                  <a:t>SNACK</a:t>
                </a:r>
              </a:p>
            </p:txBody>
          </p:sp>
          <p:sp>
            <p:nvSpPr>
              <p:cNvPr id="44" name="Sign up Sheet44"/>
              <p:cNvSpPr txBox="1"/>
              <p:nvPr/>
            </p:nvSpPr>
            <p:spPr>
              <a:xfrm>
                <a:off x="4313310" y="348347"/>
                <a:ext cx="2066781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50" u="none" strike="noStrike" spc="-25" dirty="0">
                    <a:solidFill>
                      <a:srgbClr val="98489E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Sign up Sheet</a:t>
                </a:r>
              </a:p>
            </p:txBody>
          </p:sp>
        </p:grpSp>
        <p:sp>
          <p:nvSpPr>
            <p:cNvPr id="29" name="QuickSignup"/>
            <p:cNvSpPr/>
            <p:nvPr/>
          </p:nvSpPr>
          <p:spPr>
            <a:xfrm>
              <a:off x="4959089" y="7046660"/>
              <a:ext cx="775222" cy="156256"/>
            </a:xfrm>
            <a:custGeom>
              <a:avLst/>
              <a:gdLst/>
              <a:ahLst/>
              <a:cxnLst/>
              <a:rect l="l" t="t" r="r" b="b"/>
              <a:pathLst>
                <a:path w="775222" h="156256">
                  <a:moveTo>
                    <a:pt x="0" y="0"/>
                  </a:moveTo>
                  <a:lnTo>
                    <a:pt x="775222" y="0"/>
                  </a:lnTo>
                  <a:lnTo>
                    <a:pt x="775222" y="156256"/>
                  </a:lnTo>
                  <a:lnTo>
                    <a:pt x="0" y="1562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Fredoka SemiBold</vt:lpstr>
      <vt:lpstr>Arial</vt:lpstr>
      <vt:lpstr>Calibri</vt:lpstr>
      <vt:lpstr>Fredoka</vt:lpstr>
      <vt:lpstr>Fredoka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(Landscape)</dc:title>
  <dc:creator>Hoang Anh</dc:creator>
  <cp:lastModifiedBy>Hoang Anh</cp:lastModifiedBy>
  <cp:revision>24</cp:revision>
  <dcterms:created xsi:type="dcterms:W3CDTF">2006-08-16T00:00:00Z</dcterms:created>
  <dcterms:modified xsi:type="dcterms:W3CDTF">2024-07-12T02:48:17Z</dcterms:modified>
  <dc:identifier>DAGKpru0Wtg</dc:identifier>
</cp:coreProperties>
</file>