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6" r:id="rId2"/>
  </p:sldIdLst>
  <p:sldSz cx="10693400" cy="7556500"/>
  <p:notesSz cx="6858000" cy="9144000"/>
  <p:embeddedFontLst>
    <p:embeddedFont>
      <p:font typeface="Luckiest Guy" panose="02000506000000020004" pitchFamily="2" charset="0"/>
      <p:regular r:id="rId3"/>
    </p:embeddedFont>
    <p:embeddedFont>
      <p:font typeface="Plus Jakarta Sans" pitchFamily="2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73" autoAdjust="0"/>
    <p:restoredTop sz="95033" autoAdjust="0"/>
  </p:normalViewPr>
  <p:slideViewPr>
    <p:cSldViewPr>
      <p:cViewPr varScale="1">
        <p:scale>
          <a:sx n="75" d="100"/>
          <a:sy n="75" d="100"/>
        </p:scale>
        <p:origin x="749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0" userDrawn="1">
          <p15:clr>
            <a:srgbClr val="FBAE40"/>
          </p15:clr>
        </p15:guide>
        <p15:guide id="2" pos="336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userDrawn="1">
          <p15:clr>
            <a:srgbClr val="F26B43"/>
          </p15:clr>
        </p15:guide>
        <p15:guide id="2" userDrawn="1">
          <p15:clr>
            <a:srgbClr val="F26B43"/>
          </p15:clr>
        </p15:guide>
        <p15:guide id="3" pos="6736" userDrawn="1">
          <p15:clr>
            <a:srgbClr val="F26B43"/>
          </p15:clr>
        </p15:guide>
        <p15:guide id="4" orient="horz" pos="47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Talent show sign up sheet #1">
            <a:extLst>
              <a:ext uri="{FF2B5EF4-FFF2-40B4-BE49-F238E27FC236}">
                <a16:creationId xmlns:a16="http://schemas.microsoft.com/office/drawing/2014/main" id="{C38A8ADC-A992-94D5-8E9E-31044FB488A7}"/>
              </a:ext>
            </a:extLst>
          </p:cNvPr>
          <p:cNvGrpSpPr/>
          <p:nvPr/>
        </p:nvGrpSpPr>
        <p:grpSpPr>
          <a:xfrm>
            <a:off x="513340" y="176284"/>
            <a:ext cx="9937225" cy="6870376"/>
            <a:chOff x="513340" y="176284"/>
            <a:chExt cx="9937225" cy="6870376"/>
          </a:xfrm>
        </p:grpSpPr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1C75D8E5-FACF-6F17-FD5E-D570AF7BF87C}"/>
                </a:ext>
              </a:extLst>
            </p:cNvPr>
            <p:cNvGrpSpPr/>
            <p:nvPr/>
          </p:nvGrpSpPr>
          <p:grpSpPr>
            <a:xfrm>
              <a:off x="513340" y="1879570"/>
              <a:ext cx="9665320" cy="5167088"/>
              <a:chOff x="513340" y="1879570"/>
              <a:chExt cx="9665320" cy="5167088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513340" y="1879570"/>
                <a:ext cx="2220802" cy="368039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6587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48442"/>
                    </a:lnTo>
                    <a:cubicBezTo>
                      <a:pt x="1000900" y="158069"/>
                      <a:pt x="993096" y="165873"/>
                      <a:pt x="983470" y="165873"/>
                    </a:cubicBezTo>
                    <a:lnTo>
                      <a:pt x="17430" y="165873"/>
                    </a:lnTo>
                    <a:cubicBezTo>
                      <a:pt x="7804" y="165873"/>
                      <a:pt x="0" y="158069"/>
                      <a:pt x="0" y="148442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B5A99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" name="Freeform 6"/>
              <p:cNvSpPr/>
              <p:nvPr/>
            </p:nvSpPr>
            <p:spPr>
              <a:xfrm>
                <a:off x="2850271" y="1879570"/>
                <a:ext cx="2220802" cy="368039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6587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48442"/>
                    </a:lnTo>
                    <a:cubicBezTo>
                      <a:pt x="1000900" y="158069"/>
                      <a:pt x="993096" y="165873"/>
                      <a:pt x="983470" y="165873"/>
                    </a:cubicBezTo>
                    <a:lnTo>
                      <a:pt x="17430" y="165873"/>
                    </a:lnTo>
                    <a:cubicBezTo>
                      <a:pt x="7804" y="165873"/>
                      <a:pt x="0" y="158069"/>
                      <a:pt x="0" y="148442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B5A99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5185374" y="1879570"/>
                <a:ext cx="2220802" cy="368039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6587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48442"/>
                    </a:lnTo>
                    <a:cubicBezTo>
                      <a:pt x="1000900" y="158069"/>
                      <a:pt x="993096" y="165873"/>
                      <a:pt x="983470" y="165873"/>
                    </a:cubicBezTo>
                    <a:lnTo>
                      <a:pt x="17430" y="165873"/>
                    </a:lnTo>
                    <a:cubicBezTo>
                      <a:pt x="7804" y="165873"/>
                      <a:pt x="0" y="158069"/>
                      <a:pt x="0" y="148442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B5A99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7520476" y="1879570"/>
                <a:ext cx="2658184" cy="368039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6587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51310"/>
                    </a:lnTo>
                    <a:cubicBezTo>
                      <a:pt x="1198025" y="155173"/>
                      <a:pt x="1196491" y="158877"/>
                      <a:pt x="1193760" y="161608"/>
                    </a:cubicBezTo>
                    <a:cubicBezTo>
                      <a:pt x="1191029" y="164339"/>
                      <a:pt x="1187325" y="165873"/>
                      <a:pt x="1183463" y="165873"/>
                    </a:cubicBezTo>
                    <a:lnTo>
                      <a:pt x="14562" y="165873"/>
                    </a:lnTo>
                    <a:cubicBezTo>
                      <a:pt x="10700" y="165873"/>
                      <a:pt x="6996" y="164339"/>
                      <a:pt x="4265" y="161608"/>
                    </a:cubicBezTo>
                    <a:cubicBezTo>
                      <a:pt x="1534" y="158877"/>
                      <a:pt x="0" y="155173"/>
                      <a:pt x="0" y="151310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B5A99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" name="Freeform 15"/>
              <p:cNvSpPr/>
              <p:nvPr/>
            </p:nvSpPr>
            <p:spPr>
              <a:xfrm>
                <a:off x="513340" y="2323167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8" name="Freeform 18"/>
              <p:cNvSpPr/>
              <p:nvPr/>
            </p:nvSpPr>
            <p:spPr>
              <a:xfrm>
                <a:off x="2850271" y="2323167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" name="Freeform 21"/>
              <p:cNvSpPr/>
              <p:nvPr/>
            </p:nvSpPr>
            <p:spPr>
              <a:xfrm>
                <a:off x="5185374" y="2323167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4" name="Freeform 24"/>
              <p:cNvSpPr/>
              <p:nvPr/>
            </p:nvSpPr>
            <p:spPr>
              <a:xfrm>
                <a:off x="7520476" y="2323167"/>
                <a:ext cx="2658184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8229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67731"/>
                    </a:lnTo>
                    <a:cubicBezTo>
                      <a:pt x="1198025" y="171593"/>
                      <a:pt x="1196491" y="175297"/>
                      <a:pt x="1193760" y="178028"/>
                    </a:cubicBezTo>
                    <a:cubicBezTo>
                      <a:pt x="1191029" y="180759"/>
                      <a:pt x="1187325" y="182293"/>
                      <a:pt x="1183463" y="182293"/>
                    </a:cubicBezTo>
                    <a:lnTo>
                      <a:pt x="14562" y="182293"/>
                    </a:lnTo>
                    <a:cubicBezTo>
                      <a:pt x="10700" y="182293"/>
                      <a:pt x="6996" y="180759"/>
                      <a:pt x="4265" y="178028"/>
                    </a:cubicBezTo>
                    <a:cubicBezTo>
                      <a:pt x="1534" y="175297"/>
                      <a:pt x="0" y="171593"/>
                      <a:pt x="0" y="167731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7" name="Freeform 27"/>
              <p:cNvSpPr/>
              <p:nvPr/>
            </p:nvSpPr>
            <p:spPr>
              <a:xfrm>
                <a:off x="513340" y="2803199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" name="Freeform 30"/>
              <p:cNvSpPr/>
              <p:nvPr/>
            </p:nvSpPr>
            <p:spPr>
              <a:xfrm>
                <a:off x="2850271" y="2803199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3" name="Freeform 33"/>
              <p:cNvSpPr/>
              <p:nvPr/>
            </p:nvSpPr>
            <p:spPr>
              <a:xfrm>
                <a:off x="5185374" y="2803199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Freeform 36"/>
              <p:cNvSpPr/>
              <p:nvPr/>
            </p:nvSpPr>
            <p:spPr>
              <a:xfrm>
                <a:off x="7520476" y="2803199"/>
                <a:ext cx="2658184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8229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67731"/>
                    </a:lnTo>
                    <a:cubicBezTo>
                      <a:pt x="1198025" y="171593"/>
                      <a:pt x="1196491" y="175297"/>
                      <a:pt x="1193760" y="178028"/>
                    </a:cubicBezTo>
                    <a:cubicBezTo>
                      <a:pt x="1191029" y="180759"/>
                      <a:pt x="1187325" y="182293"/>
                      <a:pt x="1183463" y="182293"/>
                    </a:cubicBezTo>
                    <a:lnTo>
                      <a:pt x="14562" y="182293"/>
                    </a:lnTo>
                    <a:cubicBezTo>
                      <a:pt x="10700" y="182293"/>
                      <a:pt x="6996" y="180759"/>
                      <a:pt x="4265" y="178028"/>
                    </a:cubicBezTo>
                    <a:cubicBezTo>
                      <a:pt x="1534" y="175297"/>
                      <a:pt x="0" y="171593"/>
                      <a:pt x="0" y="167731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9" name="Freeform 39"/>
              <p:cNvSpPr/>
              <p:nvPr/>
            </p:nvSpPr>
            <p:spPr>
              <a:xfrm>
                <a:off x="513340" y="3283230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2" name="Freeform 42"/>
              <p:cNvSpPr/>
              <p:nvPr/>
            </p:nvSpPr>
            <p:spPr>
              <a:xfrm>
                <a:off x="2850271" y="3283230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5" name="Freeform 45"/>
              <p:cNvSpPr/>
              <p:nvPr/>
            </p:nvSpPr>
            <p:spPr>
              <a:xfrm>
                <a:off x="5185374" y="3283230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8" name="Freeform 48"/>
              <p:cNvSpPr/>
              <p:nvPr/>
            </p:nvSpPr>
            <p:spPr>
              <a:xfrm>
                <a:off x="7520476" y="3283230"/>
                <a:ext cx="2658184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8229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67731"/>
                    </a:lnTo>
                    <a:cubicBezTo>
                      <a:pt x="1198025" y="171593"/>
                      <a:pt x="1196491" y="175297"/>
                      <a:pt x="1193760" y="178028"/>
                    </a:cubicBezTo>
                    <a:cubicBezTo>
                      <a:pt x="1191029" y="180759"/>
                      <a:pt x="1187325" y="182293"/>
                      <a:pt x="1183463" y="182293"/>
                    </a:cubicBezTo>
                    <a:lnTo>
                      <a:pt x="14562" y="182293"/>
                    </a:lnTo>
                    <a:cubicBezTo>
                      <a:pt x="10700" y="182293"/>
                      <a:pt x="6996" y="180759"/>
                      <a:pt x="4265" y="178028"/>
                    </a:cubicBezTo>
                    <a:cubicBezTo>
                      <a:pt x="1534" y="175297"/>
                      <a:pt x="0" y="171593"/>
                      <a:pt x="0" y="167731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1" name="Freeform 51"/>
              <p:cNvSpPr/>
              <p:nvPr/>
            </p:nvSpPr>
            <p:spPr>
              <a:xfrm>
                <a:off x="513340" y="3763262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4" name="Freeform 54"/>
              <p:cNvSpPr/>
              <p:nvPr/>
            </p:nvSpPr>
            <p:spPr>
              <a:xfrm>
                <a:off x="2850271" y="3763262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7" name="Freeform 57"/>
              <p:cNvSpPr/>
              <p:nvPr/>
            </p:nvSpPr>
            <p:spPr>
              <a:xfrm>
                <a:off x="5185374" y="3763262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0" name="Freeform 60"/>
              <p:cNvSpPr/>
              <p:nvPr/>
            </p:nvSpPr>
            <p:spPr>
              <a:xfrm>
                <a:off x="7520476" y="3763262"/>
                <a:ext cx="2658184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8229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67731"/>
                    </a:lnTo>
                    <a:cubicBezTo>
                      <a:pt x="1198025" y="171593"/>
                      <a:pt x="1196491" y="175297"/>
                      <a:pt x="1193760" y="178028"/>
                    </a:cubicBezTo>
                    <a:cubicBezTo>
                      <a:pt x="1191029" y="180759"/>
                      <a:pt x="1187325" y="182293"/>
                      <a:pt x="1183463" y="182293"/>
                    </a:cubicBezTo>
                    <a:lnTo>
                      <a:pt x="14562" y="182293"/>
                    </a:lnTo>
                    <a:cubicBezTo>
                      <a:pt x="10700" y="182293"/>
                      <a:pt x="6996" y="180759"/>
                      <a:pt x="4265" y="178028"/>
                    </a:cubicBezTo>
                    <a:cubicBezTo>
                      <a:pt x="1534" y="175297"/>
                      <a:pt x="0" y="171593"/>
                      <a:pt x="0" y="167731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3" name="Freeform 63"/>
              <p:cNvSpPr/>
              <p:nvPr/>
            </p:nvSpPr>
            <p:spPr>
              <a:xfrm>
                <a:off x="513340" y="4243294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6" name="Freeform 66"/>
              <p:cNvSpPr/>
              <p:nvPr/>
            </p:nvSpPr>
            <p:spPr>
              <a:xfrm>
                <a:off x="2850271" y="4243294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9" name="Freeform 69"/>
              <p:cNvSpPr/>
              <p:nvPr/>
            </p:nvSpPr>
            <p:spPr>
              <a:xfrm>
                <a:off x="5185374" y="4243294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2" name="Freeform 72"/>
              <p:cNvSpPr/>
              <p:nvPr/>
            </p:nvSpPr>
            <p:spPr>
              <a:xfrm>
                <a:off x="7520476" y="4243294"/>
                <a:ext cx="2658184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8229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67731"/>
                    </a:lnTo>
                    <a:cubicBezTo>
                      <a:pt x="1198025" y="171593"/>
                      <a:pt x="1196491" y="175297"/>
                      <a:pt x="1193760" y="178028"/>
                    </a:cubicBezTo>
                    <a:cubicBezTo>
                      <a:pt x="1191029" y="180759"/>
                      <a:pt x="1187325" y="182293"/>
                      <a:pt x="1183463" y="182293"/>
                    </a:cubicBezTo>
                    <a:lnTo>
                      <a:pt x="14562" y="182293"/>
                    </a:lnTo>
                    <a:cubicBezTo>
                      <a:pt x="10700" y="182293"/>
                      <a:pt x="6996" y="180759"/>
                      <a:pt x="4265" y="178028"/>
                    </a:cubicBezTo>
                    <a:cubicBezTo>
                      <a:pt x="1534" y="175297"/>
                      <a:pt x="0" y="171593"/>
                      <a:pt x="0" y="167731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5" name="Freeform 75"/>
              <p:cNvSpPr/>
              <p:nvPr/>
            </p:nvSpPr>
            <p:spPr>
              <a:xfrm>
                <a:off x="513340" y="4723325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8" name="Freeform 78"/>
              <p:cNvSpPr/>
              <p:nvPr/>
            </p:nvSpPr>
            <p:spPr>
              <a:xfrm>
                <a:off x="2850271" y="4723325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1" name="Freeform 81"/>
              <p:cNvSpPr/>
              <p:nvPr/>
            </p:nvSpPr>
            <p:spPr>
              <a:xfrm>
                <a:off x="5185374" y="4723325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4" name="Freeform 84"/>
              <p:cNvSpPr/>
              <p:nvPr/>
            </p:nvSpPr>
            <p:spPr>
              <a:xfrm>
                <a:off x="7520476" y="4723325"/>
                <a:ext cx="2658184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8229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67731"/>
                    </a:lnTo>
                    <a:cubicBezTo>
                      <a:pt x="1198025" y="171593"/>
                      <a:pt x="1196491" y="175297"/>
                      <a:pt x="1193760" y="178028"/>
                    </a:cubicBezTo>
                    <a:cubicBezTo>
                      <a:pt x="1191029" y="180759"/>
                      <a:pt x="1187325" y="182293"/>
                      <a:pt x="1183463" y="182293"/>
                    </a:cubicBezTo>
                    <a:lnTo>
                      <a:pt x="14562" y="182293"/>
                    </a:lnTo>
                    <a:cubicBezTo>
                      <a:pt x="10700" y="182293"/>
                      <a:pt x="6996" y="180759"/>
                      <a:pt x="4265" y="178028"/>
                    </a:cubicBezTo>
                    <a:cubicBezTo>
                      <a:pt x="1534" y="175297"/>
                      <a:pt x="0" y="171593"/>
                      <a:pt x="0" y="167731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7" name="Freeform 87"/>
              <p:cNvSpPr/>
              <p:nvPr/>
            </p:nvSpPr>
            <p:spPr>
              <a:xfrm>
                <a:off x="513340" y="5203357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0" name="Freeform 90"/>
              <p:cNvSpPr/>
              <p:nvPr/>
            </p:nvSpPr>
            <p:spPr>
              <a:xfrm>
                <a:off x="513340" y="6162155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3" name="Freeform 93"/>
              <p:cNvSpPr/>
              <p:nvPr/>
            </p:nvSpPr>
            <p:spPr>
              <a:xfrm>
                <a:off x="2850271" y="5203357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6" name="Freeform 96"/>
              <p:cNvSpPr/>
              <p:nvPr/>
            </p:nvSpPr>
            <p:spPr>
              <a:xfrm>
                <a:off x="2850271" y="6162155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9" name="Freeform 99"/>
              <p:cNvSpPr/>
              <p:nvPr/>
            </p:nvSpPr>
            <p:spPr>
              <a:xfrm>
                <a:off x="5185374" y="5203357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2" name="Freeform 102"/>
              <p:cNvSpPr/>
              <p:nvPr/>
            </p:nvSpPr>
            <p:spPr>
              <a:xfrm>
                <a:off x="5185374" y="6162155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5" name="Freeform 105"/>
              <p:cNvSpPr/>
              <p:nvPr/>
            </p:nvSpPr>
            <p:spPr>
              <a:xfrm>
                <a:off x="7520476" y="5203357"/>
                <a:ext cx="2658184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8229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67731"/>
                    </a:lnTo>
                    <a:cubicBezTo>
                      <a:pt x="1198025" y="171593"/>
                      <a:pt x="1196491" y="175297"/>
                      <a:pt x="1193760" y="178028"/>
                    </a:cubicBezTo>
                    <a:cubicBezTo>
                      <a:pt x="1191029" y="180759"/>
                      <a:pt x="1187325" y="182293"/>
                      <a:pt x="1183463" y="182293"/>
                    </a:cubicBezTo>
                    <a:lnTo>
                      <a:pt x="14562" y="182293"/>
                    </a:lnTo>
                    <a:cubicBezTo>
                      <a:pt x="10700" y="182293"/>
                      <a:pt x="6996" y="180759"/>
                      <a:pt x="4265" y="178028"/>
                    </a:cubicBezTo>
                    <a:cubicBezTo>
                      <a:pt x="1534" y="175297"/>
                      <a:pt x="0" y="171593"/>
                      <a:pt x="0" y="167731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8" name="Freeform 108"/>
              <p:cNvSpPr/>
              <p:nvPr/>
            </p:nvSpPr>
            <p:spPr>
              <a:xfrm>
                <a:off x="7520476" y="6162155"/>
                <a:ext cx="2658184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8229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67731"/>
                    </a:lnTo>
                    <a:cubicBezTo>
                      <a:pt x="1198025" y="171593"/>
                      <a:pt x="1196491" y="175297"/>
                      <a:pt x="1193760" y="178028"/>
                    </a:cubicBezTo>
                    <a:cubicBezTo>
                      <a:pt x="1191029" y="180759"/>
                      <a:pt x="1187325" y="182293"/>
                      <a:pt x="1183463" y="182293"/>
                    </a:cubicBezTo>
                    <a:lnTo>
                      <a:pt x="14562" y="182293"/>
                    </a:lnTo>
                    <a:cubicBezTo>
                      <a:pt x="10700" y="182293"/>
                      <a:pt x="6996" y="180759"/>
                      <a:pt x="4265" y="178028"/>
                    </a:cubicBezTo>
                    <a:cubicBezTo>
                      <a:pt x="1534" y="175297"/>
                      <a:pt x="0" y="171593"/>
                      <a:pt x="0" y="167731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 lIns="91440" tIns="45720" rIns="91440" bIns="57600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" name="Freeform 111"/>
              <p:cNvSpPr/>
              <p:nvPr/>
            </p:nvSpPr>
            <p:spPr>
              <a:xfrm>
                <a:off x="513340" y="5683388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" name="Freeform 114"/>
              <p:cNvSpPr/>
              <p:nvPr/>
            </p:nvSpPr>
            <p:spPr>
              <a:xfrm>
                <a:off x="513340" y="6642186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7" name="Freeform 117"/>
              <p:cNvSpPr/>
              <p:nvPr/>
            </p:nvSpPr>
            <p:spPr>
              <a:xfrm>
                <a:off x="2850271" y="5683388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0" name="Freeform 120"/>
              <p:cNvSpPr/>
              <p:nvPr/>
            </p:nvSpPr>
            <p:spPr>
              <a:xfrm>
                <a:off x="2850271" y="6642186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3" name="Freeform 123"/>
              <p:cNvSpPr/>
              <p:nvPr/>
            </p:nvSpPr>
            <p:spPr>
              <a:xfrm>
                <a:off x="5185374" y="5683388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6" name="Freeform 126"/>
              <p:cNvSpPr/>
              <p:nvPr/>
            </p:nvSpPr>
            <p:spPr>
              <a:xfrm>
                <a:off x="5185374" y="6642186"/>
                <a:ext cx="2220802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000900" h="182293">
                    <a:moveTo>
                      <a:pt x="17430" y="0"/>
                    </a:moveTo>
                    <a:lnTo>
                      <a:pt x="983470" y="0"/>
                    </a:lnTo>
                    <a:cubicBezTo>
                      <a:pt x="988093" y="0"/>
                      <a:pt x="992526" y="1836"/>
                      <a:pt x="995795" y="5105"/>
                    </a:cubicBezTo>
                    <a:cubicBezTo>
                      <a:pt x="999064" y="8374"/>
                      <a:pt x="1000900" y="12808"/>
                      <a:pt x="1000900" y="17430"/>
                    </a:cubicBezTo>
                    <a:lnTo>
                      <a:pt x="1000900" y="164863"/>
                    </a:lnTo>
                    <a:cubicBezTo>
                      <a:pt x="1000900" y="174490"/>
                      <a:pt x="993096" y="182293"/>
                      <a:pt x="983470" y="182293"/>
                    </a:cubicBezTo>
                    <a:lnTo>
                      <a:pt x="17430" y="182293"/>
                    </a:lnTo>
                    <a:cubicBezTo>
                      <a:pt x="7804" y="182293"/>
                      <a:pt x="0" y="174490"/>
                      <a:pt x="0" y="164863"/>
                    </a:cubicBezTo>
                    <a:lnTo>
                      <a:pt x="0" y="17430"/>
                    </a:lnTo>
                    <a:cubicBezTo>
                      <a:pt x="0" y="7804"/>
                      <a:pt x="7804" y="0"/>
                      <a:pt x="17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9" name="Freeform 129"/>
              <p:cNvSpPr/>
              <p:nvPr/>
            </p:nvSpPr>
            <p:spPr>
              <a:xfrm>
                <a:off x="7520476" y="5683388"/>
                <a:ext cx="2658184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8229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67731"/>
                    </a:lnTo>
                    <a:cubicBezTo>
                      <a:pt x="1198025" y="171593"/>
                      <a:pt x="1196491" y="175297"/>
                      <a:pt x="1193760" y="178028"/>
                    </a:cubicBezTo>
                    <a:cubicBezTo>
                      <a:pt x="1191029" y="180759"/>
                      <a:pt x="1187325" y="182293"/>
                      <a:pt x="1183463" y="182293"/>
                    </a:cubicBezTo>
                    <a:lnTo>
                      <a:pt x="14562" y="182293"/>
                    </a:lnTo>
                    <a:cubicBezTo>
                      <a:pt x="10700" y="182293"/>
                      <a:pt x="6996" y="180759"/>
                      <a:pt x="4265" y="178028"/>
                    </a:cubicBezTo>
                    <a:cubicBezTo>
                      <a:pt x="1534" y="175297"/>
                      <a:pt x="0" y="171593"/>
                      <a:pt x="0" y="167731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2" name="Freeform 132"/>
              <p:cNvSpPr/>
              <p:nvPr/>
            </p:nvSpPr>
            <p:spPr>
              <a:xfrm>
                <a:off x="7520476" y="6642186"/>
                <a:ext cx="2658184" cy="404472"/>
              </a:xfrm>
              <a:custGeom>
                <a:avLst/>
                <a:gdLst/>
                <a:ahLst/>
                <a:cxnLst/>
                <a:rect l="l" t="t" r="r" b="b"/>
                <a:pathLst>
                  <a:path w="1198025" h="182293">
                    <a:moveTo>
                      <a:pt x="14562" y="0"/>
                    </a:moveTo>
                    <a:lnTo>
                      <a:pt x="1183463" y="0"/>
                    </a:lnTo>
                    <a:cubicBezTo>
                      <a:pt x="1187325" y="0"/>
                      <a:pt x="1191029" y="1534"/>
                      <a:pt x="1193760" y="4265"/>
                    </a:cubicBezTo>
                    <a:cubicBezTo>
                      <a:pt x="1196491" y="6996"/>
                      <a:pt x="1198025" y="10700"/>
                      <a:pt x="1198025" y="14562"/>
                    </a:cubicBezTo>
                    <a:lnTo>
                      <a:pt x="1198025" y="167731"/>
                    </a:lnTo>
                    <a:cubicBezTo>
                      <a:pt x="1198025" y="171593"/>
                      <a:pt x="1196491" y="175297"/>
                      <a:pt x="1193760" y="178028"/>
                    </a:cubicBezTo>
                    <a:cubicBezTo>
                      <a:pt x="1191029" y="180759"/>
                      <a:pt x="1187325" y="182293"/>
                      <a:pt x="1183463" y="182293"/>
                    </a:cubicBezTo>
                    <a:lnTo>
                      <a:pt x="14562" y="182293"/>
                    </a:lnTo>
                    <a:cubicBezTo>
                      <a:pt x="10700" y="182293"/>
                      <a:pt x="6996" y="180759"/>
                      <a:pt x="4265" y="178028"/>
                    </a:cubicBezTo>
                    <a:cubicBezTo>
                      <a:pt x="1534" y="175297"/>
                      <a:pt x="0" y="171593"/>
                      <a:pt x="0" y="167731"/>
                    </a:cubicBezTo>
                    <a:lnTo>
                      <a:pt x="0" y="14562"/>
                    </a:lnTo>
                    <a:cubicBezTo>
                      <a:pt x="0" y="10700"/>
                      <a:pt x="1534" y="6996"/>
                      <a:pt x="4265" y="4265"/>
                    </a:cubicBezTo>
                    <a:cubicBezTo>
                      <a:pt x="6996" y="1534"/>
                      <a:pt x="10700" y="0"/>
                      <a:pt x="1456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D1A1AB"/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5" name="TextBox 145"/>
              <p:cNvSpPr txBox="1"/>
              <p:nvPr/>
            </p:nvSpPr>
            <p:spPr>
              <a:xfrm>
                <a:off x="1414078" y="2009728"/>
                <a:ext cx="419327" cy="10772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1200" cap="none" spc="14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Plus Jakarta Sans" pitchFamily="2" charset="0"/>
                    <a:cs typeface="Plus Jakarta Sans" pitchFamily="2" charset="0"/>
                  </a:rPr>
                  <a:t>NAME</a:t>
                </a:r>
              </a:p>
            </p:txBody>
          </p:sp>
          <p:sp>
            <p:nvSpPr>
              <p:cNvPr id="146" name="TextBox 146"/>
              <p:cNvSpPr txBox="1"/>
              <p:nvPr/>
            </p:nvSpPr>
            <p:spPr>
              <a:xfrm>
                <a:off x="3751009" y="2009728"/>
                <a:ext cx="419327" cy="10772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1200" cap="none" spc="14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Plus Jakarta Sans" pitchFamily="2" charset="0"/>
                    <a:cs typeface="Plus Jakarta Sans" pitchFamily="2" charset="0"/>
                  </a:rPr>
                  <a:t>PHONE</a:t>
                </a:r>
              </a:p>
            </p:txBody>
          </p:sp>
          <p:sp>
            <p:nvSpPr>
              <p:cNvPr id="147" name="TextBox 147"/>
              <p:cNvSpPr txBox="1"/>
              <p:nvPr/>
            </p:nvSpPr>
            <p:spPr>
              <a:xfrm>
                <a:off x="6086112" y="2009728"/>
                <a:ext cx="419327" cy="10772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1200" cap="none" spc="14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Plus Jakarta Sans" pitchFamily="2" charset="0"/>
                    <a:cs typeface="Plus Jakarta Sans" pitchFamily="2" charset="0"/>
                  </a:rPr>
                  <a:t>EMAIL</a:t>
                </a:r>
              </a:p>
            </p:txBody>
          </p:sp>
          <p:sp>
            <p:nvSpPr>
              <p:cNvPr id="148" name="TextBox 148"/>
              <p:cNvSpPr txBox="1"/>
              <p:nvPr/>
            </p:nvSpPr>
            <p:spPr>
              <a:xfrm>
                <a:off x="8405762" y="2009728"/>
                <a:ext cx="887612" cy="10772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1200" cap="none" spc="14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Plus Jakarta Sans" pitchFamily="2" charset="0"/>
                    <a:cs typeface="Plus Jakarta Sans" pitchFamily="2" charset="0"/>
                  </a:rPr>
                  <a:t>PERFORMANCE</a:t>
                </a:r>
              </a:p>
            </p:txBody>
          </p: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28BDE2F9-155D-A354-2699-8B16F4B75F3F}"/>
                </a:ext>
              </a:extLst>
            </p:cNvPr>
            <p:cNvGrpSpPr/>
            <p:nvPr/>
          </p:nvGrpSpPr>
          <p:grpSpPr>
            <a:xfrm>
              <a:off x="513340" y="176284"/>
              <a:ext cx="9665320" cy="1479550"/>
              <a:chOff x="513340" y="176284"/>
              <a:chExt cx="9665320" cy="1479550"/>
            </a:xfrm>
          </p:grpSpPr>
          <p:grpSp>
            <p:nvGrpSpPr>
              <p:cNvPr id="134" name="Group 134"/>
              <p:cNvGrpSpPr/>
              <p:nvPr/>
            </p:nvGrpSpPr>
            <p:grpSpPr>
              <a:xfrm>
                <a:off x="8265150" y="176284"/>
                <a:ext cx="1913510" cy="1433130"/>
                <a:chOff x="0" y="0"/>
                <a:chExt cx="2551347" cy="1910839"/>
              </a:xfrm>
            </p:grpSpPr>
            <p:sp>
              <p:nvSpPr>
                <p:cNvPr id="135" name="Freeform 135"/>
                <p:cNvSpPr/>
                <p:nvPr/>
              </p:nvSpPr>
              <p:spPr>
                <a:xfrm>
                  <a:off x="273627" y="0"/>
                  <a:ext cx="2277721" cy="19108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721" h="1910839">
                      <a:moveTo>
                        <a:pt x="0" y="0"/>
                      </a:moveTo>
                      <a:lnTo>
                        <a:pt x="2277720" y="0"/>
                      </a:lnTo>
                      <a:lnTo>
                        <a:pt x="2277720" y="1910839"/>
                      </a:lnTo>
                      <a:lnTo>
                        <a:pt x="0" y="191083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a:blip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6" name="Freeform 136"/>
                <p:cNvSpPr/>
                <p:nvPr/>
              </p:nvSpPr>
              <p:spPr>
                <a:xfrm rot="232164">
                  <a:off x="2220732" y="353417"/>
                  <a:ext cx="201748" cy="3119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748" h="311934">
                      <a:moveTo>
                        <a:pt x="0" y="0"/>
                      </a:moveTo>
                      <a:lnTo>
                        <a:pt x="201748" y="0"/>
                      </a:lnTo>
                      <a:lnTo>
                        <a:pt x="201748" y="311934"/>
                      </a:lnTo>
                      <a:lnTo>
                        <a:pt x="0" y="31193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4">
                    <a:extLst>
                      <a:ext uri="{96DAC541-7B7A-43D3-8B79-37D633B846F1}">
                        <asvg:svgBlip xmlns:asvg="http://schemas.microsoft.com/office/drawing/2016/SVG/main" r:embed="rId5"/>
                      </a:ext>
                    </a:extLst>
                  </a:blip>
                  <a:stretch>
                    <a:fillRect/>
                  </a:stretch>
                </a:blip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7" name="Freeform 137"/>
                <p:cNvSpPr/>
                <p:nvPr/>
              </p:nvSpPr>
              <p:spPr>
                <a:xfrm rot="-1457704">
                  <a:off x="35392" y="1075370"/>
                  <a:ext cx="129265" cy="1998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265" h="199865">
                      <a:moveTo>
                        <a:pt x="0" y="0"/>
                      </a:moveTo>
                      <a:lnTo>
                        <a:pt x="129265" y="0"/>
                      </a:lnTo>
                      <a:lnTo>
                        <a:pt x="129265" y="199865"/>
                      </a:lnTo>
                      <a:lnTo>
                        <a:pt x="0" y="19986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6">
                    <a:extLst>
                      <a:ext uri="{96DAC541-7B7A-43D3-8B79-37D633B846F1}">
                        <asvg:svgBlip xmlns:asvg="http://schemas.microsoft.com/office/drawing/2016/SVG/main" r:embed="rId7"/>
                      </a:ext>
                    </a:extLst>
                  </a:blip>
                  <a:stretch>
                    <a:fillRect/>
                  </a:stretch>
                </a:blip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8" name="Freeform 138"/>
                <p:cNvSpPr/>
                <p:nvPr/>
              </p:nvSpPr>
              <p:spPr>
                <a:xfrm rot="-773356">
                  <a:off x="306077" y="23876"/>
                  <a:ext cx="244307" cy="2676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307" h="267668">
                      <a:moveTo>
                        <a:pt x="0" y="0"/>
                      </a:moveTo>
                      <a:lnTo>
                        <a:pt x="244308" y="0"/>
                      </a:lnTo>
                      <a:lnTo>
                        <a:pt x="244308" y="267668"/>
                      </a:lnTo>
                      <a:lnTo>
                        <a:pt x="0" y="2676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8">
                    <a:extLst>
                      <a:ext uri="{96DAC541-7B7A-43D3-8B79-37D633B846F1}">
                        <asvg:svgBlip xmlns:asvg="http://schemas.microsoft.com/office/drawing/2016/SVG/main" r:embed="rId9"/>
                      </a:ext>
                    </a:extLst>
                  </a:blip>
                  <a:stretch>
                    <a:fillRect/>
                  </a:stretch>
                </a:blip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39" name="Group 139"/>
              <p:cNvGrpSpPr/>
              <p:nvPr/>
            </p:nvGrpSpPr>
            <p:grpSpPr>
              <a:xfrm>
                <a:off x="513340" y="176284"/>
                <a:ext cx="1883591" cy="1433130"/>
                <a:chOff x="0" y="0"/>
                <a:chExt cx="2511454" cy="1910839"/>
              </a:xfrm>
            </p:grpSpPr>
            <p:sp>
              <p:nvSpPr>
                <p:cNvPr id="140" name="Freeform 140"/>
                <p:cNvSpPr/>
                <p:nvPr/>
              </p:nvSpPr>
              <p:spPr>
                <a:xfrm flipH="1">
                  <a:off x="0" y="0"/>
                  <a:ext cx="2277721" cy="19108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721" h="1910839">
                      <a:moveTo>
                        <a:pt x="2277721" y="0"/>
                      </a:moveTo>
                      <a:lnTo>
                        <a:pt x="0" y="0"/>
                      </a:lnTo>
                      <a:lnTo>
                        <a:pt x="0" y="1910839"/>
                      </a:lnTo>
                      <a:lnTo>
                        <a:pt x="2277721" y="1910839"/>
                      </a:lnTo>
                      <a:lnTo>
                        <a:pt x="2277721" y="0"/>
                      </a:lnTo>
                      <a:close/>
                    </a:path>
                  </a:pathLst>
                </a:custGeom>
                <a:blipFill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a:blip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41" name="Freeform 141"/>
                <p:cNvSpPr/>
                <p:nvPr/>
              </p:nvSpPr>
              <p:spPr>
                <a:xfrm rot="232164">
                  <a:off x="198584" y="279708"/>
                  <a:ext cx="201748" cy="3119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748" h="311934">
                      <a:moveTo>
                        <a:pt x="0" y="0"/>
                      </a:moveTo>
                      <a:lnTo>
                        <a:pt x="201748" y="0"/>
                      </a:lnTo>
                      <a:lnTo>
                        <a:pt x="201748" y="311934"/>
                      </a:lnTo>
                      <a:lnTo>
                        <a:pt x="0" y="31193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4">
                    <a:extLst>
                      <a:ext uri="{96DAC541-7B7A-43D3-8B79-37D633B846F1}">
                        <asvg:svgBlip xmlns:asvg="http://schemas.microsoft.com/office/drawing/2016/SVG/main" r:embed="rId5"/>
                      </a:ext>
                    </a:extLst>
                  </a:blip>
                  <a:stretch>
                    <a:fillRect/>
                  </a:stretch>
                </a:blip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42" name="Freeform 142"/>
                <p:cNvSpPr/>
                <p:nvPr/>
              </p:nvSpPr>
              <p:spPr>
                <a:xfrm rot="-1457704">
                  <a:off x="2346797" y="1160284"/>
                  <a:ext cx="129265" cy="1998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265" h="199865">
                      <a:moveTo>
                        <a:pt x="0" y="0"/>
                      </a:moveTo>
                      <a:lnTo>
                        <a:pt x="129265" y="0"/>
                      </a:lnTo>
                      <a:lnTo>
                        <a:pt x="129265" y="199864"/>
                      </a:lnTo>
                      <a:lnTo>
                        <a:pt x="0" y="19986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6">
                    <a:extLst>
                      <a:ext uri="{96DAC541-7B7A-43D3-8B79-37D633B846F1}">
                        <asvg:svgBlip xmlns:asvg="http://schemas.microsoft.com/office/drawing/2016/SVG/main" r:embed="rId7"/>
                      </a:ext>
                    </a:extLst>
                  </a:blip>
                  <a:stretch>
                    <a:fillRect/>
                  </a:stretch>
                </a:blipFill>
                <a:ln cap="sq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43" name="Freeform 143"/>
                <p:cNvSpPr/>
                <p:nvPr/>
              </p:nvSpPr>
              <p:spPr>
                <a:xfrm rot="-773356">
                  <a:off x="2006637" y="101864"/>
                  <a:ext cx="244307" cy="2676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307" h="267668">
                      <a:moveTo>
                        <a:pt x="0" y="0"/>
                      </a:moveTo>
                      <a:lnTo>
                        <a:pt x="244308" y="0"/>
                      </a:lnTo>
                      <a:lnTo>
                        <a:pt x="244308" y="267667"/>
                      </a:lnTo>
                      <a:lnTo>
                        <a:pt x="0" y="2676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8">
                    <a:extLst>
                      <a:ext uri="{96DAC541-7B7A-43D3-8B79-37D633B846F1}">
                        <asvg:svgBlip xmlns:asvg="http://schemas.microsoft.com/office/drawing/2016/SVG/main" r:embed="rId9"/>
                      </a:ext>
                    </a:extLst>
                  </a:blip>
                  <a:stretch>
                    <a:fillRect/>
                  </a:stretch>
                </a:blip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49" name="TextBox 149"/>
              <p:cNvSpPr txBox="1"/>
              <p:nvPr/>
            </p:nvSpPr>
            <p:spPr>
              <a:xfrm>
                <a:off x="2691700" y="822272"/>
                <a:ext cx="5310000" cy="83356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6477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595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B5A99"/>
                    </a:solidFill>
                    <a:effectLst/>
                    <a:uLnTx/>
                    <a:uFillTx/>
                    <a:latin typeface="Luckiest Guy"/>
                    <a:ea typeface="+mn-ea"/>
                    <a:cs typeface="+mn-cs"/>
                  </a:rPr>
                  <a:t>TALENT SHOW</a:t>
                </a:r>
              </a:p>
            </p:txBody>
          </p:sp>
          <p:sp>
            <p:nvSpPr>
              <p:cNvPr id="150" name="TextBox 150"/>
              <p:cNvSpPr txBox="1"/>
              <p:nvPr/>
            </p:nvSpPr>
            <p:spPr>
              <a:xfrm>
                <a:off x="4558982" y="519806"/>
                <a:ext cx="1575437" cy="16177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99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99" b="1" i="0" u="none" strike="noStrike" kern="1200" cap="none" spc="199" normalizeH="0" baseline="0" noProof="0" dirty="0">
                    <a:ln>
                      <a:noFill/>
                    </a:ln>
                    <a:solidFill>
                      <a:srgbClr val="424242"/>
                    </a:solidFill>
                    <a:effectLst/>
                    <a:uLnTx/>
                    <a:uFillTx/>
                    <a:latin typeface="Plus Jakarta Sans" pitchFamily="2" charset="0"/>
                    <a:cs typeface="Plus Jakarta Sans" pitchFamily="2" charset="0"/>
                  </a:rPr>
                  <a:t>SIGN UP SHEET</a:t>
                </a:r>
              </a:p>
            </p:txBody>
          </p:sp>
        </p:grpSp>
        <p:sp>
          <p:nvSpPr>
            <p:cNvPr id="144" name="QuickSignup"/>
            <p:cNvSpPr/>
            <p:nvPr/>
          </p:nvSpPr>
          <p:spPr>
            <a:xfrm rot="5400000">
              <a:off x="9980806" y="6576902"/>
              <a:ext cx="781913" cy="157604"/>
            </a:xfrm>
            <a:custGeom>
              <a:avLst/>
              <a:gdLst/>
              <a:ahLst/>
              <a:cxnLst/>
              <a:rect l="l" t="t" r="r" b="b"/>
              <a:pathLst>
                <a:path w="781913" h="157604">
                  <a:moveTo>
                    <a:pt x="0" y="0"/>
                  </a:moveTo>
                  <a:lnTo>
                    <a:pt x="781913" y="0"/>
                  </a:lnTo>
                  <a:lnTo>
                    <a:pt x="781913" y="157604"/>
                  </a:lnTo>
                  <a:lnTo>
                    <a:pt x="0" y="1576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Plus Jakarta Sans</vt:lpstr>
      <vt:lpstr>Luckiest Guy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Sign Up Sheet (Landscape)</dc:title>
  <dc:creator>Computer</dc:creator>
  <cp:lastModifiedBy>Hoang Anh</cp:lastModifiedBy>
  <cp:revision>46</cp:revision>
  <dcterms:created xsi:type="dcterms:W3CDTF">2006-08-16T00:00:00Z</dcterms:created>
  <dcterms:modified xsi:type="dcterms:W3CDTF">2024-05-26T04:14:13Z</dcterms:modified>
  <dc:identifier>DAGGQKlF9F0</dc:identifier>
</cp:coreProperties>
</file>