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37778" autoAdjust="0"/>
  </p:normalViewPr>
  <p:slideViewPr>
    <p:cSldViewPr>
      <p:cViewPr varScale="1">
        <p:scale>
          <a:sx n="53" d="100"/>
          <a:sy n="53" d="100"/>
        </p:scale>
        <p:origin x="257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B402C1E-52B1-AB16-B59D-19B5B4E2CB76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sp>
          <p:nvSpPr>
            <p:cNvPr id="2" name="Freeform 2"/>
            <p:cNvSpPr/>
            <p:nvPr/>
          </p:nvSpPr>
          <p:spPr>
            <a:xfrm>
              <a:off x="908822" y="0"/>
              <a:ext cx="6647678" cy="3976093"/>
            </a:xfrm>
            <a:custGeom>
              <a:avLst/>
              <a:gdLst/>
              <a:ahLst/>
              <a:cxnLst/>
              <a:rect l="l" t="t" r="r" b="b"/>
              <a:pathLst>
                <a:path w="7883779" h="5257495">
                  <a:moveTo>
                    <a:pt x="0" y="0"/>
                  </a:moveTo>
                  <a:lnTo>
                    <a:pt x="7883779" y="0"/>
                  </a:lnTo>
                  <a:lnTo>
                    <a:pt x="7883779" y="5257495"/>
                  </a:lnTo>
                  <a:lnTo>
                    <a:pt x="0" y="5257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</a:blip>
              <a:stretch>
                <a:fillRect t="-32228" r="-1859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9C655D-8D3F-368A-7CC7-86A4A2F74DAA}"/>
                </a:ext>
              </a:extLst>
            </p:cNvPr>
            <p:cNvGrpSpPr/>
            <p:nvPr/>
          </p:nvGrpSpPr>
          <p:grpSpPr>
            <a:xfrm>
              <a:off x="0" y="0"/>
              <a:ext cx="7556500" cy="10693400"/>
              <a:chOff x="0" y="0"/>
              <a:chExt cx="7556500" cy="10693400"/>
            </a:xfrm>
          </p:grpSpPr>
          <p:sp>
            <p:nvSpPr>
              <p:cNvPr id="4" name="Freeform 4"/>
              <p:cNvSpPr/>
              <p:nvPr/>
            </p:nvSpPr>
            <p:spPr>
              <a:xfrm rot="5400000">
                <a:off x="3293966" y="1084550"/>
                <a:ext cx="5347084" cy="3177984"/>
              </a:xfrm>
              <a:custGeom>
                <a:avLst/>
                <a:gdLst/>
                <a:ahLst/>
                <a:cxnLst/>
                <a:rect l="l" t="t" r="r" b="b"/>
                <a:pathLst>
                  <a:path w="7129446" h="4237312">
                    <a:moveTo>
                      <a:pt x="0" y="0"/>
                    </a:moveTo>
                    <a:lnTo>
                      <a:pt x="7129446" y="0"/>
                    </a:lnTo>
                    <a:lnTo>
                      <a:pt x="7129446" y="4237312"/>
                    </a:lnTo>
                    <a:lnTo>
                      <a:pt x="0" y="42373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35" r="-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 rot="5400000">
                <a:off x="-1084550" y="1084550"/>
                <a:ext cx="5347084" cy="3177984"/>
              </a:xfrm>
              <a:custGeom>
                <a:avLst/>
                <a:gdLst/>
                <a:ahLst/>
                <a:cxnLst/>
                <a:rect l="l" t="t" r="r" b="b"/>
                <a:pathLst>
                  <a:path w="7129446" h="4237312">
                    <a:moveTo>
                      <a:pt x="0" y="0"/>
                    </a:moveTo>
                    <a:lnTo>
                      <a:pt x="7129446" y="0"/>
                    </a:lnTo>
                    <a:lnTo>
                      <a:pt x="7129446" y="4237312"/>
                    </a:lnTo>
                    <a:lnTo>
                      <a:pt x="0" y="42373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35" r="-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5400000" flipH="1">
                <a:off x="1106458" y="1084550"/>
                <a:ext cx="5347084" cy="3177984"/>
              </a:xfrm>
              <a:custGeom>
                <a:avLst/>
                <a:gdLst/>
                <a:ahLst/>
                <a:cxnLst/>
                <a:rect l="l" t="t" r="r" b="b"/>
                <a:pathLst>
                  <a:path w="7129446" h="4237312">
                    <a:moveTo>
                      <a:pt x="7129446" y="0"/>
                    </a:moveTo>
                    <a:lnTo>
                      <a:pt x="0" y="0"/>
                    </a:lnTo>
                    <a:lnTo>
                      <a:pt x="0" y="4237312"/>
                    </a:lnTo>
                    <a:lnTo>
                      <a:pt x="7129446" y="4237312"/>
                    </a:lnTo>
                    <a:lnTo>
                      <a:pt x="7129446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35" r="-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 rot="16200000">
                <a:off x="-1084550" y="6430866"/>
                <a:ext cx="5347084" cy="3177984"/>
              </a:xfrm>
              <a:custGeom>
                <a:avLst/>
                <a:gdLst/>
                <a:ahLst/>
                <a:cxnLst/>
                <a:rect l="l" t="t" r="r" b="b"/>
                <a:pathLst>
                  <a:path w="7129446" h="4237312">
                    <a:moveTo>
                      <a:pt x="0" y="0"/>
                    </a:moveTo>
                    <a:lnTo>
                      <a:pt x="7129446" y="0"/>
                    </a:lnTo>
                    <a:lnTo>
                      <a:pt x="7129446" y="4237312"/>
                    </a:lnTo>
                    <a:lnTo>
                      <a:pt x="0" y="42373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35" r="-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 rot="16200000">
                <a:off x="3293966" y="6430866"/>
                <a:ext cx="5347084" cy="3177984"/>
              </a:xfrm>
              <a:custGeom>
                <a:avLst/>
                <a:gdLst/>
                <a:ahLst/>
                <a:cxnLst/>
                <a:rect l="l" t="t" r="r" b="b"/>
                <a:pathLst>
                  <a:path w="7129446" h="4237312">
                    <a:moveTo>
                      <a:pt x="0" y="0"/>
                    </a:moveTo>
                    <a:lnTo>
                      <a:pt x="7129446" y="0"/>
                    </a:lnTo>
                    <a:lnTo>
                      <a:pt x="7129446" y="4237312"/>
                    </a:lnTo>
                    <a:lnTo>
                      <a:pt x="0" y="42373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35" r="-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 rot="16200000" flipH="1">
                <a:off x="1106458" y="6430866"/>
                <a:ext cx="5347084" cy="3177984"/>
              </a:xfrm>
              <a:custGeom>
                <a:avLst/>
                <a:gdLst/>
                <a:ahLst/>
                <a:cxnLst/>
                <a:rect l="l" t="t" r="r" b="b"/>
                <a:pathLst>
                  <a:path w="7129446" h="4237312">
                    <a:moveTo>
                      <a:pt x="7129446" y="0"/>
                    </a:moveTo>
                    <a:lnTo>
                      <a:pt x="0" y="0"/>
                    </a:lnTo>
                    <a:lnTo>
                      <a:pt x="0" y="4237312"/>
                    </a:lnTo>
                    <a:lnTo>
                      <a:pt x="7129446" y="4237312"/>
                    </a:lnTo>
                    <a:lnTo>
                      <a:pt x="7129446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535" r="-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2B8A37-2D14-AC06-20D4-22AB55F513F2}"/>
                </a:ext>
              </a:extLst>
            </p:cNvPr>
            <p:cNvGrpSpPr/>
            <p:nvPr/>
          </p:nvGrpSpPr>
          <p:grpSpPr>
            <a:xfrm>
              <a:off x="140509" y="3233854"/>
              <a:ext cx="7346541" cy="5023184"/>
              <a:chOff x="140509" y="3233854"/>
              <a:chExt cx="7346541" cy="5023184"/>
            </a:xfrm>
          </p:grpSpPr>
          <p:sp>
            <p:nvSpPr>
              <p:cNvPr id="116" name="Freeform 116"/>
              <p:cNvSpPr/>
              <p:nvPr/>
            </p:nvSpPr>
            <p:spPr>
              <a:xfrm rot="590819">
                <a:off x="170371" y="3233854"/>
                <a:ext cx="210875" cy="326046"/>
              </a:xfrm>
              <a:custGeom>
                <a:avLst/>
                <a:gdLst/>
                <a:ahLst/>
                <a:cxnLst/>
                <a:rect l="l" t="t" r="r" b="b"/>
                <a:pathLst>
                  <a:path w="210875" h="326046">
                    <a:moveTo>
                      <a:pt x="0" y="0"/>
                    </a:moveTo>
                    <a:lnTo>
                      <a:pt x="210875" y="0"/>
                    </a:lnTo>
                    <a:lnTo>
                      <a:pt x="210875" y="326046"/>
                    </a:lnTo>
                    <a:lnTo>
                      <a:pt x="0" y="3260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3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17"/>
              <p:cNvSpPr/>
              <p:nvPr/>
            </p:nvSpPr>
            <p:spPr>
              <a:xfrm rot="-1457704">
                <a:off x="140509" y="7907141"/>
                <a:ext cx="226301" cy="349897"/>
              </a:xfrm>
              <a:custGeom>
                <a:avLst/>
                <a:gdLst/>
                <a:ahLst/>
                <a:cxnLst/>
                <a:rect l="l" t="t" r="r" b="b"/>
                <a:pathLst>
                  <a:path w="226301" h="349897">
                    <a:moveTo>
                      <a:pt x="0" y="0"/>
                    </a:moveTo>
                    <a:lnTo>
                      <a:pt x="226301" y="0"/>
                    </a:lnTo>
                    <a:lnTo>
                      <a:pt x="226301" y="349897"/>
                    </a:lnTo>
                    <a:lnTo>
                      <a:pt x="0" y="3498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3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18"/>
              <p:cNvSpPr/>
              <p:nvPr/>
            </p:nvSpPr>
            <p:spPr>
              <a:xfrm rot="-773356">
                <a:off x="7219497" y="5871741"/>
                <a:ext cx="267553" cy="293136"/>
              </a:xfrm>
              <a:custGeom>
                <a:avLst/>
                <a:gdLst/>
                <a:ahLst/>
                <a:cxnLst/>
                <a:rect l="l" t="t" r="r" b="b"/>
                <a:pathLst>
                  <a:path w="267553" h="293136">
                    <a:moveTo>
                      <a:pt x="0" y="0"/>
                    </a:moveTo>
                    <a:lnTo>
                      <a:pt x="267553" y="0"/>
                    </a:lnTo>
                    <a:lnTo>
                      <a:pt x="267553" y="293136"/>
                    </a:lnTo>
                    <a:lnTo>
                      <a:pt x="0" y="2931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3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919320-D2A8-2097-6C00-D6C96A3F7A60}"/>
                </a:ext>
              </a:extLst>
            </p:cNvPr>
            <p:cNvGrpSpPr/>
            <p:nvPr/>
          </p:nvGrpSpPr>
          <p:grpSpPr>
            <a:xfrm>
              <a:off x="418245" y="2164520"/>
              <a:ext cx="6723509" cy="981597"/>
              <a:chOff x="418245" y="2164520"/>
              <a:chExt cx="6723509" cy="98159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17E9B6D-5B5C-AB22-1B05-B872D0D73BA7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34" name="AutoShape 34"/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AutoShape 35"/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C20486-3AAD-7F4F-0763-FD34C3AADD1E}"/>
                </a:ext>
              </a:extLst>
            </p:cNvPr>
            <p:cNvGrpSpPr/>
            <p:nvPr/>
          </p:nvGrpSpPr>
          <p:grpSpPr>
            <a:xfrm>
              <a:off x="364250" y="192225"/>
              <a:ext cx="6777505" cy="1587784"/>
              <a:chOff x="364250" y="192225"/>
              <a:chExt cx="6777505" cy="1587784"/>
            </a:xfrm>
          </p:grpSpPr>
          <p:sp>
            <p:nvSpPr>
              <p:cNvPr id="110" name="Freeform 110"/>
              <p:cNvSpPr/>
              <p:nvPr/>
            </p:nvSpPr>
            <p:spPr>
              <a:xfrm flipH="1">
                <a:off x="2768335" y="400519"/>
                <a:ext cx="717314" cy="1379490"/>
              </a:xfrm>
              <a:custGeom>
                <a:avLst/>
                <a:gdLst/>
                <a:ahLst/>
                <a:cxnLst/>
                <a:rect l="l" t="t" r="r" b="b"/>
                <a:pathLst>
                  <a:path w="717314" h="1379490">
                    <a:moveTo>
                      <a:pt x="717314" y="0"/>
                    </a:moveTo>
                    <a:lnTo>
                      <a:pt x="0" y="0"/>
                    </a:lnTo>
                    <a:lnTo>
                      <a:pt x="0" y="1379489"/>
                    </a:lnTo>
                    <a:lnTo>
                      <a:pt x="717314" y="1379489"/>
                    </a:lnTo>
                    <a:lnTo>
                      <a:pt x="717314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b="-1784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TextBox 112"/>
              <p:cNvSpPr txBox="1"/>
              <p:nvPr/>
            </p:nvSpPr>
            <p:spPr>
              <a:xfrm>
                <a:off x="364250" y="383531"/>
                <a:ext cx="2054115" cy="1157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700" b="1" i="0" u="none" strike="noStrike" kern="1200" cap="none" spc="-282" normalizeH="0" baseline="0" noProof="0" dirty="0">
                    <a:ln>
                      <a:noFill/>
                    </a:ln>
                    <a:solidFill>
                      <a:srgbClr val="FA90E0"/>
                    </a:solidFill>
                    <a:effectLst/>
                    <a:uLnTx/>
                    <a:uFillTx/>
                    <a:latin typeface="Plus Jakarta Sans" pitchFamily="2" charset="0"/>
                    <a:ea typeface="+mn-ea"/>
                    <a:cs typeface="Plus Jakarta Sans" pitchFamily="2" charset="0"/>
                  </a:rPr>
                  <a:t>TALENT</a:t>
                </a:r>
                <a:r>
                  <a:rPr kumimoji="0" lang="en-US" sz="4700" b="1" i="0" u="none" strike="noStrike" kern="1200" cap="none" spc="-28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" pitchFamily="2" charset="0"/>
                    <a:ea typeface="+mn-ea"/>
                    <a:cs typeface="Plus Jakarta Sans" pitchFamily="2" charset="0"/>
                  </a:rPr>
                  <a:t> SHOW</a:t>
                </a:r>
              </a:p>
            </p:txBody>
          </p:sp>
          <p:sp>
            <p:nvSpPr>
              <p:cNvPr id="113" name="Freeform 113"/>
              <p:cNvSpPr/>
              <p:nvPr/>
            </p:nvSpPr>
            <p:spPr>
              <a:xfrm>
                <a:off x="920846" y="192225"/>
                <a:ext cx="929149" cy="438178"/>
              </a:xfrm>
              <a:custGeom>
                <a:avLst/>
                <a:gdLst/>
                <a:ahLst/>
                <a:cxnLst/>
                <a:rect l="l" t="t" r="r" b="b"/>
                <a:pathLst>
                  <a:path w="929149" h="438178">
                    <a:moveTo>
                      <a:pt x="0" y="0"/>
                    </a:moveTo>
                    <a:lnTo>
                      <a:pt x="929150" y="0"/>
                    </a:lnTo>
                    <a:lnTo>
                      <a:pt x="929150" y="438178"/>
                    </a:lnTo>
                    <a:lnTo>
                      <a:pt x="0" y="4381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1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14"/>
              <p:cNvSpPr/>
              <p:nvPr/>
            </p:nvSpPr>
            <p:spPr>
              <a:xfrm rot="584941">
                <a:off x="3534052" y="506522"/>
                <a:ext cx="177051" cy="434724"/>
              </a:xfrm>
              <a:custGeom>
                <a:avLst/>
                <a:gdLst/>
                <a:ahLst/>
                <a:cxnLst/>
                <a:rect l="l" t="t" r="r" b="b"/>
                <a:pathLst>
                  <a:path w="177051" h="434724">
                    <a:moveTo>
                      <a:pt x="0" y="0"/>
                    </a:moveTo>
                    <a:lnTo>
                      <a:pt x="177052" y="0"/>
                    </a:lnTo>
                    <a:lnTo>
                      <a:pt x="177052" y="434724"/>
                    </a:lnTo>
                    <a:lnTo>
                      <a:pt x="0" y="434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15"/>
              <p:cNvSpPr/>
              <p:nvPr/>
            </p:nvSpPr>
            <p:spPr>
              <a:xfrm rot="365945" flipH="1">
                <a:off x="2619736" y="672847"/>
                <a:ext cx="125819" cy="308930"/>
              </a:xfrm>
              <a:custGeom>
                <a:avLst/>
                <a:gdLst/>
                <a:ahLst/>
                <a:cxnLst/>
                <a:rect l="l" t="t" r="r" b="b"/>
                <a:pathLst>
                  <a:path w="125819" h="308930">
                    <a:moveTo>
                      <a:pt x="125819" y="0"/>
                    </a:moveTo>
                    <a:lnTo>
                      <a:pt x="0" y="0"/>
                    </a:lnTo>
                    <a:lnTo>
                      <a:pt x="0" y="308930"/>
                    </a:lnTo>
                    <a:lnTo>
                      <a:pt x="125819" y="308930"/>
                    </a:lnTo>
                    <a:lnTo>
                      <a:pt x="125819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3907619" y="865781"/>
                <a:ext cx="554846" cy="1102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"/>
                    <a:ea typeface="+mn-ea"/>
                    <a:cs typeface="+mn-cs"/>
                  </a:rPr>
                  <a:t>Time &amp; Date</a:t>
                </a:r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3907619" y="1051497"/>
                <a:ext cx="943093" cy="394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68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96" b="1" i="0" u="none" strike="noStrike" kern="1200" cap="none" spc="-38" normalizeH="0" baseline="0" noProof="0" dirty="0">
                    <a:ln>
                      <a:noFill/>
                    </a:ln>
                    <a:solidFill>
                      <a:srgbClr val="FA90E0"/>
                    </a:solidFill>
                    <a:effectLst/>
                    <a:uLnTx/>
                    <a:uFillTx/>
                    <a:latin typeface="Plus Jakarta Sans" pitchFamily="2" charset="0"/>
                    <a:ea typeface="+mn-ea"/>
                    <a:cs typeface="Plus Jakarta Sans" pitchFamily="2" charset="0"/>
                  </a:rPr>
                  <a:t>6.30 p.m. 21.10.2027</a:t>
                </a:r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5236682" y="865781"/>
                <a:ext cx="1596679" cy="1102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"/>
                    <a:ea typeface="+mn-ea"/>
                    <a:cs typeface="+mn-cs"/>
                  </a:rPr>
                  <a:t>Location</a:t>
                </a:r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5236682" y="1045395"/>
                <a:ext cx="1905073" cy="394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6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95" b="1" i="0" u="none" strike="noStrike" kern="1200" cap="none" spc="-38" normalizeH="0" baseline="0" noProof="0" dirty="0">
                    <a:ln>
                      <a:noFill/>
                    </a:ln>
                    <a:solidFill>
                      <a:srgbClr val="FA90E0"/>
                    </a:solidFill>
                    <a:effectLst/>
                    <a:uLnTx/>
                    <a:uFillTx/>
                    <a:latin typeface="Plus Jakarta Sans" pitchFamily="2" charset="0"/>
                    <a:ea typeface="+mn-ea"/>
                    <a:cs typeface="Plus Jakarta Sans" pitchFamily="2" charset="0"/>
                  </a:rPr>
                  <a:t>Starlight Theater - 23 Anywhere St., Any City</a:t>
                </a:r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18245" y="1780008"/>
                <a:ext cx="6723509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1" name="QuickSignup"/>
            <p:cNvSpPr/>
            <p:nvPr/>
          </p:nvSpPr>
          <p:spPr>
            <a:xfrm rot="5400000">
              <a:off x="6925763" y="9745644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0" y="0"/>
                  </a:lnTo>
                  <a:lnTo>
                    <a:pt x="705150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8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9CF9A148-FE2A-E682-BB5F-19F21C9EA311}"/>
                </a:ext>
              </a:extLst>
            </p:cNvPr>
            <p:cNvGrpSpPr/>
            <p:nvPr/>
          </p:nvGrpSpPr>
          <p:grpSpPr>
            <a:xfrm>
              <a:off x="418245" y="3358082"/>
              <a:ext cx="6723509" cy="981597"/>
              <a:chOff x="418245" y="2164520"/>
              <a:chExt cx="6723509" cy="981597"/>
            </a:xfrm>
          </p:grpSpPr>
          <p:sp>
            <p:nvSpPr>
              <p:cNvPr id="273" name="Freeform 16">
                <a:extLst>
                  <a:ext uri="{FF2B5EF4-FFF2-40B4-BE49-F238E27FC236}">
                    <a16:creationId xmlns:a16="http://schemas.microsoft.com/office/drawing/2014/main" id="{8D28A7ED-E43E-658B-5EA3-82BF2B848D0B}"/>
                  </a:ext>
                </a:extLst>
              </p:cNvPr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2B81362E-8D3F-9D4A-FBE9-035C6B7905EA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275" name="AutoShape 34">
                  <a:extLst>
                    <a:ext uri="{FF2B5EF4-FFF2-40B4-BE49-F238E27FC236}">
                      <a16:creationId xmlns:a16="http://schemas.microsoft.com/office/drawing/2014/main" id="{0C77063A-34D0-2128-C2D9-66F08338C644}"/>
                    </a:ext>
                  </a:extLst>
                </p:cNvPr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6" name="AutoShape 35">
                  <a:extLst>
                    <a:ext uri="{FF2B5EF4-FFF2-40B4-BE49-F238E27FC236}">
                      <a16:creationId xmlns:a16="http://schemas.microsoft.com/office/drawing/2014/main" id="{446C21BD-F2D8-DC9F-6617-D9556569CC55}"/>
                    </a:ext>
                  </a:extLst>
                </p:cNvPr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7" name="TextBox 36">
                  <a:extLst>
                    <a:ext uri="{FF2B5EF4-FFF2-40B4-BE49-F238E27FC236}">
                      <a16:creationId xmlns:a16="http://schemas.microsoft.com/office/drawing/2014/main" id="{ABF8699D-CEC8-66B3-0D3A-02B9431B4A21}"/>
                    </a:ext>
                  </a:extLst>
                </p:cNvPr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278" name="AutoShape 37">
                  <a:extLst>
                    <a:ext uri="{FF2B5EF4-FFF2-40B4-BE49-F238E27FC236}">
                      <a16:creationId xmlns:a16="http://schemas.microsoft.com/office/drawing/2014/main" id="{3B5398D4-B982-2F2E-5CCA-2B6FBF3CD2AE}"/>
                    </a:ext>
                  </a:extLst>
                </p:cNvPr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9" name="TextBox 38">
                  <a:extLst>
                    <a:ext uri="{FF2B5EF4-FFF2-40B4-BE49-F238E27FC236}">
                      <a16:creationId xmlns:a16="http://schemas.microsoft.com/office/drawing/2014/main" id="{D13A1777-0347-7E04-72CD-45BF62A3DFB6}"/>
                    </a:ext>
                  </a:extLst>
                </p:cNvPr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280" name="AutoShape 39">
                  <a:extLst>
                    <a:ext uri="{FF2B5EF4-FFF2-40B4-BE49-F238E27FC236}">
                      <a16:creationId xmlns:a16="http://schemas.microsoft.com/office/drawing/2014/main" id="{11E350ED-CAD8-7B68-771B-4E064C0A4D25}"/>
                    </a:ext>
                  </a:extLst>
                </p:cNvPr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1" name="TextBox 40">
                  <a:extLst>
                    <a:ext uri="{FF2B5EF4-FFF2-40B4-BE49-F238E27FC236}">
                      <a16:creationId xmlns:a16="http://schemas.microsoft.com/office/drawing/2014/main" id="{FA1C95C2-5DC8-31AE-3CC9-05873693215B}"/>
                    </a:ext>
                  </a:extLst>
                </p:cNvPr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282" name="TextBox 41">
                  <a:extLst>
                    <a:ext uri="{FF2B5EF4-FFF2-40B4-BE49-F238E27FC236}">
                      <a16:creationId xmlns:a16="http://schemas.microsoft.com/office/drawing/2014/main" id="{51BBFB76-16B9-4D17-AF65-ACDCB0AB026E}"/>
                    </a:ext>
                  </a:extLst>
                </p:cNvPr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283" name="AutoShape 42">
                  <a:extLst>
                    <a:ext uri="{FF2B5EF4-FFF2-40B4-BE49-F238E27FC236}">
                      <a16:creationId xmlns:a16="http://schemas.microsoft.com/office/drawing/2014/main" id="{E2418EE9-1A96-3256-6862-7D62D108F2FF}"/>
                    </a:ext>
                  </a:extLst>
                </p:cNvPr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4" name="TextBox 43">
                  <a:extLst>
                    <a:ext uri="{FF2B5EF4-FFF2-40B4-BE49-F238E27FC236}">
                      <a16:creationId xmlns:a16="http://schemas.microsoft.com/office/drawing/2014/main" id="{AB0015C1-8D65-10C8-96AB-F469204CA929}"/>
                    </a:ext>
                  </a:extLst>
                </p:cNvPr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073BE04-543A-6117-D924-A8C496846E1C}"/>
                </a:ext>
              </a:extLst>
            </p:cNvPr>
            <p:cNvGrpSpPr/>
            <p:nvPr/>
          </p:nvGrpSpPr>
          <p:grpSpPr>
            <a:xfrm>
              <a:off x="418245" y="4551644"/>
              <a:ext cx="6723509" cy="981597"/>
              <a:chOff x="418245" y="2164520"/>
              <a:chExt cx="6723509" cy="981597"/>
            </a:xfrm>
          </p:grpSpPr>
          <p:sp>
            <p:nvSpPr>
              <p:cNvPr id="286" name="Freeform 16">
                <a:extLst>
                  <a:ext uri="{FF2B5EF4-FFF2-40B4-BE49-F238E27FC236}">
                    <a16:creationId xmlns:a16="http://schemas.microsoft.com/office/drawing/2014/main" id="{7B308235-C06D-49FB-32BA-B124CD164795}"/>
                  </a:ext>
                </a:extLst>
              </p:cNvPr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B1D109F6-A09D-08F3-BD17-D9BC26F50FAF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288" name="AutoShape 34">
                  <a:extLst>
                    <a:ext uri="{FF2B5EF4-FFF2-40B4-BE49-F238E27FC236}">
                      <a16:creationId xmlns:a16="http://schemas.microsoft.com/office/drawing/2014/main" id="{7DA47A17-28F6-1CED-C438-66CEBA49D47E}"/>
                    </a:ext>
                  </a:extLst>
                </p:cNvPr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9" name="AutoShape 35">
                  <a:extLst>
                    <a:ext uri="{FF2B5EF4-FFF2-40B4-BE49-F238E27FC236}">
                      <a16:creationId xmlns:a16="http://schemas.microsoft.com/office/drawing/2014/main" id="{6A92F533-6E06-7FA9-CBA1-E3101DF11CA5}"/>
                    </a:ext>
                  </a:extLst>
                </p:cNvPr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0" name="TextBox 36">
                  <a:extLst>
                    <a:ext uri="{FF2B5EF4-FFF2-40B4-BE49-F238E27FC236}">
                      <a16:creationId xmlns:a16="http://schemas.microsoft.com/office/drawing/2014/main" id="{A49343E3-1BB1-287E-8FB0-BCA33D51427C}"/>
                    </a:ext>
                  </a:extLst>
                </p:cNvPr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291" name="AutoShape 37">
                  <a:extLst>
                    <a:ext uri="{FF2B5EF4-FFF2-40B4-BE49-F238E27FC236}">
                      <a16:creationId xmlns:a16="http://schemas.microsoft.com/office/drawing/2014/main" id="{173D45F5-4C4C-88D1-81F4-DEE1F22EA6D6}"/>
                    </a:ext>
                  </a:extLst>
                </p:cNvPr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2" name="TextBox 38">
                  <a:extLst>
                    <a:ext uri="{FF2B5EF4-FFF2-40B4-BE49-F238E27FC236}">
                      <a16:creationId xmlns:a16="http://schemas.microsoft.com/office/drawing/2014/main" id="{264305F5-A94B-C188-EF82-B5305924B200}"/>
                    </a:ext>
                  </a:extLst>
                </p:cNvPr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293" name="AutoShape 39">
                  <a:extLst>
                    <a:ext uri="{FF2B5EF4-FFF2-40B4-BE49-F238E27FC236}">
                      <a16:creationId xmlns:a16="http://schemas.microsoft.com/office/drawing/2014/main" id="{F7B8210C-2990-82FF-29C1-DB9DFF289634}"/>
                    </a:ext>
                  </a:extLst>
                </p:cNvPr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4" name="TextBox 40">
                  <a:extLst>
                    <a:ext uri="{FF2B5EF4-FFF2-40B4-BE49-F238E27FC236}">
                      <a16:creationId xmlns:a16="http://schemas.microsoft.com/office/drawing/2014/main" id="{308FACC0-8D00-B565-73DE-B6DB55C62D4B}"/>
                    </a:ext>
                  </a:extLst>
                </p:cNvPr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295" name="TextBox 41">
                  <a:extLst>
                    <a:ext uri="{FF2B5EF4-FFF2-40B4-BE49-F238E27FC236}">
                      <a16:creationId xmlns:a16="http://schemas.microsoft.com/office/drawing/2014/main" id="{5BFFA76C-6BAC-9601-8BC7-27417AF3DC0A}"/>
                    </a:ext>
                  </a:extLst>
                </p:cNvPr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296" name="AutoShape 42">
                  <a:extLst>
                    <a:ext uri="{FF2B5EF4-FFF2-40B4-BE49-F238E27FC236}">
                      <a16:creationId xmlns:a16="http://schemas.microsoft.com/office/drawing/2014/main" id="{159AE9D9-AC01-99CA-E8D2-57F490D629C2}"/>
                    </a:ext>
                  </a:extLst>
                </p:cNvPr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7" name="TextBox 43">
                  <a:extLst>
                    <a:ext uri="{FF2B5EF4-FFF2-40B4-BE49-F238E27FC236}">
                      <a16:creationId xmlns:a16="http://schemas.microsoft.com/office/drawing/2014/main" id="{13CFF484-9D29-5FD9-1702-4B6B700470CB}"/>
                    </a:ext>
                  </a:extLst>
                </p:cNvPr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7C6E2DE6-3733-6D36-046E-5953CABC6E5A}"/>
                </a:ext>
              </a:extLst>
            </p:cNvPr>
            <p:cNvGrpSpPr/>
            <p:nvPr/>
          </p:nvGrpSpPr>
          <p:grpSpPr>
            <a:xfrm>
              <a:off x="418245" y="5745206"/>
              <a:ext cx="6723509" cy="981597"/>
              <a:chOff x="418245" y="2164520"/>
              <a:chExt cx="6723509" cy="981597"/>
            </a:xfrm>
          </p:grpSpPr>
          <p:sp>
            <p:nvSpPr>
              <p:cNvPr id="299" name="Freeform 16">
                <a:extLst>
                  <a:ext uri="{FF2B5EF4-FFF2-40B4-BE49-F238E27FC236}">
                    <a16:creationId xmlns:a16="http://schemas.microsoft.com/office/drawing/2014/main" id="{E0E910F5-98F3-3DEE-4E7D-C061F0BF8B5F}"/>
                  </a:ext>
                </a:extLst>
              </p:cNvPr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77EDBC26-4464-E65D-0392-4ACF5DB1CF8F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301" name="AutoShape 34">
                  <a:extLst>
                    <a:ext uri="{FF2B5EF4-FFF2-40B4-BE49-F238E27FC236}">
                      <a16:creationId xmlns:a16="http://schemas.microsoft.com/office/drawing/2014/main" id="{6ACB0836-23FB-F336-FEEA-8C918BA6F995}"/>
                    </a:ext>
                  </a:extLst>
                </p:cNvPr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2" name="AutoShape 35">
                  <a:extLst>
                    <a:ext uri="{FF2B5EF4-FFF2-40B4-BE49-F238E27FC236}">
                      <a16:creationId xmlns:a16="http://schemas.microsoft.com/office/drawing/2014/main" id="{5C0816A8-08B0-18DB-B03E-D72FFF0F2BDF}"/>
                    </a:ext>
                  </a:extLst>
                </p:cNvPr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3" name="TextBox 36">
                  <a:extLst>
                    <a:ext uri="{FF2B5EF4-FFF2-40B4-BE49-F238E27FC236}">
                      <a16:creationId xmlns:a16="http://schemas.microsoft.com/office/drawing/2014/main" id="{2C4375FA-AB8D-CB0C-A299-96B29F53AA7B}"/>
                    </a:ext>
                  </a:extLst>
                </p:cNvPr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304" name="AutoShape 37">
                  <a:extLst>
                    <a:ext uri="{FF2B5EF4-FFF2-40B4-BE49-F238E27FC236}">
                      <a16:creationId xmlns:a16="http://schemas.microsoft.com/office/drawing/2014/main" id="{6635370C-BE2A-842E-CC02-ABF499A56B9D}"/>
                    </a:ext>
                  </a:extLst>
                </p:cNvPr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5" name="TextBox 38">
                  <a:extLst>
                    <a:ext uri="{FF2B5EF4-FFF2-40B4-BE49-F238E27FC236}">
                      <a16:creationId xmlns:a16="http://schemas.microsoft.com/office/drawing/2014/main" id="{3CAB7F4E-4F0F-0D24-C63F-00D117057570}"/>
                    </a:ext>
                  </a:extLst>
                </p:cNvPr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306" name="AutoShape 39">
                  <a:extLst>
                    <a:ext uri="{FF2B5EF4-FFF2-40B4-BE49-F238E27FC236}">
                      <a16:creationId xmlns:a16="http://schemas.microsoft.com/office/drawing/2014/main" id="{EFA0E4EC-5DDD-1215-4523-05A2986FCB11}"/>
                    </a:ext>
                  </a:extLst>
                </p:cNvPr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TextBox 40">
                  <a:extLst>
                    <a:ext uri="{FF2B5EF4-FFF2-40B4-BE49-F238E27FC236}">
                      <a16:creationId xmlns:a16="http://schemas.microsoft.com/office/drawing/2014/main" id="{38BC374C-D77B-2CFB-E337-6041AD7026C0}"/>
                    </a:ext>
                  </a:extLst>
                </p:cNvPr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308" name="TextBox 41">
                  <a:extLst>
                    <a:ext uri="{FF2B5EF4-FFF2-40B4-BE49-F238E27FC236}">
                      <a16:creationId xmlns:a16="http://schemas.microsoft.com/office/drawing/2014/main" id="{FE8231E0-C213-34DC-79C5-7BC8CD3940D2}"/>
                    </a:ext>
                  </a:extLst>
                </p:cNvPr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309" name="AutoShape 42">
                  <a:extLst>
                    <a:ext uri="{FF2B5EF4-FFF2-40B4-BE49-F238E27FC236}">
                      <a16:creationId xmlns:a16="http://schemas.microsoft.com/office/drawing/2014/main" id="{A905BE09-67DC-D480-242A-F64C167A1A78}"/>
                    </a:ext>
                  </a:extLst>
                </p:cNvPr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0" name="TextBox 43">
                  <a:extLst>
                    <a:ext uri="{FF2B5EF4-FFF2-40B4-BE49-F238E27FC236}">
                      <a16:creationId xmlns:a16="http://schemas.microsoft.com/office/drawing/2014/main" id="{8F75290C-C8EA-AA42-B10E-843D8FD7EA1D}"/>
                    </a:ext>
                  </a:extLst>
                </p:cNvPr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BC72CC7-87A0-F21E-1BEC-EBD30323B13E}"/>
                </a:ext>
              </a:extLst>
            </p:cNvPr>
            <p:cNvGrpSpPr/>
            <p:nvPr/>
          </p:nvGrpSpPr>
          <p:grpSpPr>
            <a:xfrm>
              <a:off x="418245" y="6938768"/>
              <a:ext cx="6723509" cy="981597"/>
              <a:chOff x="418245" y="2164520"/>
              <a:chExt cx="6723509" cy="981597"/>
            </a:xfrm>
          </p:grpSpPr>
          <p:sp>
            <p:nvSpPr>
              <p:cNvPr id="312" name="Freeform 16">
                <a:extLst>
                  <a:ext uri="{FF2B5EF4-FFF2-40B4-BE49-F238E27FC236}">
                    <a16:creationId xmlns:a16="http://schemas.microsoft.com/office/drawing/2014/main" id="{1C7F232F-D0BC-7FE1-614F-3D5911E333F4}"/>
                  </a:ext>
                </a:extLst>
              </p:cNvPr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0B57BF42-6782-0C4C-916C-883B562D73EA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314" name="AutoShape 34">
                  <a:extLst>
                    <a:ext uri="{FF2B5EF4-FFF2-40B4-BE49-F238E27FC236}">
                      <a16:creationId xmlns:a16="http://schemas.microsoft.com/office/drawing/2014/main" id="{71CD4826-03E4-4D8C-98E9-0E6CB77BD118}"/>
                    </a:ext>
                  </a:extLst>
                </p:cNvPr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AutoShape 35">
                  <a:extLst>
                    <a:ext uri="{FF2B5EF4-FFF2-40B4-BE49-F238E27FC236}">
                      <a16:creationId xmlns:a16="http://schemas.microsoft.com/office/drawing/2014/main" id="{549C70E7-B211-4284-3628-2D3A5E305ACE}"/>
                    </a:ext>
                  </a:extLst>
                </p:cNvPr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6" name="TextBox 36">
                  <a:extLst>
                    <a:ext uri="{FF2B5EF4-FFF2-40B4-BE49-F238E27FC236}">
                      <a16:creationId xmlns:a16="http://schemas.microsoft.com/office/drawing/2014/main" id="{D9C1C52C-CEA7-2A5E-0517-611243D9880C}"/>
                    </a:ext>
                  </a:extLst>
                </p:cNvPr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317" name="AutoShape 37">
                  <a:extLst>
                    <a:ext uri="{FF2B5EF4-FFF2-40B4-BE49-F238E27FC236}">
                      <a16:creationId xmlns:a16="http://schemas.microsoft.com/office/drawing/2014/main" id="{B0E89090-41B1-E93F-3EF9-3EB897CD1340}"/>
                    </a:ext>
                  </a:extLst>
                </p:cNvPr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8" name="TextBox 38">
                  <a:extLst>
                    <a:ext uri="{FF2B5EF4-FFF2-40B4-BE49-F238E27FC236}">
                      <a16:creationId xmlns:a16="http://schemas.microsoft.com/office/drawing/2014/main" id="{0D700454-EC40-F667-1EFC-0967F693BC72}"/>
                    </a:ext>
                  </a:extLst>
                </p:cNvPr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319" name="AutoShape 39">
                  <a:extLst>
                    <a:ext uri="{FF2B5EF4-FFF2-40B4-BE49-F238E27FC236}">
                      <a16:creationId xmlns:a16="http://schemas.microsoft.com/office/drawing/2014/main" id="{FA0F0393-0269-407A-C377-B7FA33AB8771}"/>
                    </a:ext>
                  </a:extLst>
                </p:cNvPr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0" name="TextBox 40">
                  <a:extLst>
                    <a:ext uri="{FF2B5EF4-FFF2-40B4-BE49-F238E27FC236}">
                      <a16:creationId xmlns:a16="http://schemas.microsoft.com/office/drawing/2014/main" id="{324D3C98-E915-1AD7-52F7-902567E4C2FE}"/>
                    </a:ext>
                  </a:extLst>
                </p:cNvPr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321" name="TextBox 41">
                  <a:extLst>
                    <a:ext uri="{FF2B5EF4-FFF2-40B4-BE49-F238E27FC236}">
                      <a16:creationId xmlns:a16="http://schemas.microsoft.com/office/drawing/2014/main" id="{B83F658F-47CE-D939-48C2-49FEBE4FA9CF}"/>
                    </a:ext>
                  </a:extLst>
                </p:cNvPr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322" name="AutoShape 42">
                  <a:extLst>
                    <a:ext uri="{FF2B5EF4-FFF2-40B4-BE49-F238E27FC236}">
                      <a16:creationId xmlns:a16="http://schemas.microsoft.com/office/drawing/2014/main" id="{3A5ECD41-70FA-D028-0B8B-9FCC5A797D25}"/>
                    </a:ext>
                  </a:extLst>
                </p:cNvPr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3" name="TextBox 43">
                  <a:extLst>
                    <a:ext uri="{FF2B5EF4-FFF2-40B4-BE49-F238E27FC236}">
                      <a16:creationId xmlns:a16="http://schemas.microsoft.com/office/drawing/2014/main" id="{5DBC2F3C-89CF-0794-26A1-69C311F143C3}"/>
                    </a:ext>
                  </a:extLst>
                </p:cNvPr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C2023077-27F6-EB2A-E39C-56347A1AD92B}"/>
                </a:ext>
              </a:extLst>
            </p:cNvPr>
            <p:cNvGrpSpPr/>
            <p:nvPr/>
          </p:nvGrpSpPr>
          <p:grpSpPr>
            <a:xfrm>
              <a:off x="418245" y="8132330"/>
              <a:ext cx="6723509" cy="981597"/>
              <a:chOff x="418245" y="2164520"/>
              <a:chExt cx="6723509" cy="981597"/>
            </a:xfrm>
          </p:grpSpPr>
          <p:sp>
            <p:nvSpPr>
              <p:cNvPr id="325" name="Freeform 16">
                <a:extLst>
                  <a:ext uri="{FF2B5EF4-FFF2-40B4-BE49-F238E27FC236}">
                    <a16:creationId xmlns:a16="http://schemas.microsoft.com/office/drawing/2014/main" id="{4B451A14-F434-8E4C-94F6-2A865086250C}"/>
                  </a:ext>
                </a:extLst>
              </p:cNvPr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0780BF7D-0AE1-420C-F3F9-24F7E93BBC49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327" name="AutoShape 34">
                  <a:extLst>
                    <a:ext uri="{FF2B5EF4-FFF2-40B4-BE49-F238E27FC236}">
                      <a16:creationId xmlns:a16="http://schemas.microsoft.com/office/drawing/2014/main" id="{B436E396-EDCA-3488-5783-4074CFE28B44}"/>
                    </a:ext>
                  </a:extLst>
                </p:cNvPr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AutoShape 35">
                  <a:extLst>
                    <a:ext uri="{FF2B5EF4-FFF2-40B4-BE49-F238E27FC236}">
                      <a16:creationId xmlns:a16="http://schemas.microsoft.com/office/drawing/2014/main" id="{195654B0-7359-34F5-A4D2-972AE921E3AF}"/>
                    </a:ext>
                  </a:extLst>
                </p:cNvPr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9" name="TextBox 36">
                  <a:extLst>
                    <a:ext uri="{FF2B5EF4-FFF2-40B4-BE49-F238E27FC236}">
                      <a16:creationId xmlns:a16="http://schemas.microsoft.com/office/drawing/2014/main" id="{09DCD8ED-021C-53C2-5C73-FE59B83D52C5}"/>
                    </a:ext>
                  </a:extLst>
                </p:cNvPr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330" name="AutoShape 37">
                  <a:extLst>
                    <a:ext uri="{FF2B5EF4-FFF2-40B4-BE49-F238E27FC236}">
                      <a16:creationId xmlns:a16="http://schemas.microsoft.com/office/drawing/2014/main" id="{6C206939-8479-3801-F977-623096D03815}"/>
                    </a:ext>
                  </a:extLst>
                </p:cNvPr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TextBox 38">
                  <a:extLst>
                    <a:ext uri="{FF2B5EF4-FFF2-40B4-BE49-F238E27FC236}">
                      <a16:creationId xmlns:a16="http://schemas.microsoft.com/office/drawing/2014/main" id="{65C6E641-F3C5-1EA7-30B6-C809A3821481}"/>
                    </a:ext>
                  </a:extLst>
                </p:cNvPr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332" name="AutoShape 39">
                  <a:extLst>
                    <a:ext uri="{FF2B5EF4-FFF2-40B4-BE49-F238E27FC236}">
                      <a16:creationId xmlns:a16="http://schemas.microsoft.com/office/drawing/2014/main" id="{D57B014C-88F4-84D6-727B-E77891D06218}"/>
                    </a:ext>
                  </a:extLst>
                </p:cNvPr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TextBox 40">
                  <a:extLst>
                    <a:ext uri="{FF2B5EF4-FFF2-40B4-BE49-F238E27FC236}">
                      <a16:creationId xmlns:a16="http://schemas.microsoft.com/office/drawing/2014/main" id="{89D7D885-1922-E9D1-6DD7-5D68409C95BC}"/>
                    </a:ext>
                  </a:extLst>
                </p:cNvPr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334" name="TextBox 41">
                  <a:extLst>
                    <a:ext uri="{FF2B5EF4-FFF2-40B4-BE49-F238E27FC236}">
                      <a16:creationId xmlns:a16="http://schemas.microsoft.com/office/drawing/2014/main" id="{9D4BB020-3AC0-EE11-1AA4-B5A177CA1793}"/>
                    </a:ext>
                  </a:extLst>
                </p:cNvPr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335" name="AutoShape 42">
                  <a:extLst>
                    <a:ext uri="{FF2B5EF4-FFF2-40B4-BE49-F238E27FC236}">
                      <a16:creationId xmlns:a16="http://schemas.microsoft.com/office/drawing/2014/main" id="{E75E0DCB-3667-36D9-D7E1-45273E96F942}"/>
                    </a:ext>
                  </a:extLst>
                </p:cNvPr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TextBox 43">
                  <a:extLst>
                    <a:ext uri="{FF2B5EF4-FFF2-40B4-BE49-F238E27FC236}">
                      <a16:creationId xmlns:a16="http://schemas.microsoft.com/office/drawing/2014/main" id="{644674C1-68E1-5D26-BBE9-8C0A82AAC73F}"/>
                    </a:ext>
                  </a:extLst>
                </p:cNvPr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7724FAC1-D4F2-8DCB-76EC-85677DEB7CA9}"/>
                </a:ext>
              </a:extLst>
            </p:cNvPr>
            <p:cNvGrpSpPr/>
            <p:nvPr/>
          </p:nvGrpSpPr>
          <p:grpSpPr>
            <a:xfrm>
              <a:off x="418245" y="9325891"/>
              <a:ext cx="6723509" cy="981597"/>
              <a:chOff x="418245" y="2164520"/>
              <a:chExt cx="6723509" cy="981597"/>
            </a:xfrm>
          </p:grpSpPr>
          <p:sp>
            <p:nvSpPr>
              <p:cNvPr id="338" name="Freeform 16">
                <a:extLst>
                  <a:ext uri="{FF2B5EF4-FFF2-40B4-BE49-F238E27FC236}">
                    <a16:creationId xmlns:a16="http://schemas.microsoft.com/office/drawing/2014/main" id="{40B304B1-6687-64B0-01DB-44E9298A716A}"/>
                  </a:ext>
                </a:extLst>
              </p:cNvPr>
              <p:cNvSpPr/>
              <p:nvPr/>
            </p:nvSpPr>
            <p:spPr>
              <a:xfrm>
                <a:off x="418245" y="2164520"/>
                <a:ext cx="6723509" cy="981597"/>
              </a:xfrm>
              <a:prstGeom prst="roundRect">
                <a:avLst>
                  <a:gd name="adj" fmla="val 1377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D640BF65-5844-75E4-AE27-7E0CF4736186}"/>
                  </a:ext>
                </a:extLst>
              </p:cNvPr>
              <p:cNvGrpSpPr/>
              <p:nvPr/>
            </p:nvGrpSpPr>
            <p:grpSpPr>
              <a:xfrm>
                <a:off x="709555" y="2416764"/>
                <a:ext cx="6140888" cy="477108"/>
                <a:chOff x="709556" y="2410812"/>
                <a:chExt cx="6140888" cy="477108"/>
              </a:xfrm>
            </p:grpSpPr>
            <p:sp>
              <p:nvSpPr>
                <p:cNvPr id="340" name="AutoShape 34">
                  <a:extLst>
                    <a:ext uri="{FF2B5EF4-FFF2-40B4-BE49-F238E27FC236}">
                      <a16:creationId xmlns:a16="http://schemas.microsoft.com/office/drawing/2014/main" id="{83BBEA27-296D-40CC-AAE0-C403A4A29520}"/>
                    </a:ext>
                  </a:extLst>
                </p:cNvPr>
                <p:cNvSpPr/>
                <p:nvPr/>
              </p:nvSpPr>
              <p:spPr>
                <a:xfrm>
                  <a:off x="2575337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1" name="AutoShape 35">
                  <a:extLst>
                    <a:ext uri="{FF2B5EF4-FFF2-40B4-BE49-F238E27FC236}">
                      <a16:creationId xmlns:a16="http://schemas.microsoft.com/office/drawing/2014/main" id="{1E4C32EF-E6DF-2721-7051-B8E9CE84CBD8}"/>
                    </a:ext>
                  </a:extLst>
                </p:cNvPr>
                <p:cNvSpPr/>
                <p:nvPr/>
              </p:nvSpPr>
              <p:spPr>
                <a:xfrm>
                  <a:off x="709556" y="2559667"/>
                  <a:ext cx="1485947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2" name="TextBox 36">
                  <a:extLst>
                    <a:ext uri="{FF2B5EF4-FFF2-40B4-BE49-F238E27FC236}">
                      <a16:creationId xmlns:a16="http://schemas.microsoft.com/office/drawing/2014/main" id="{8DC47806-0CBC-2476-8251-44F135E8182D}"/>
                    </a:ext>
                  </a:extLst>
                </p:cNvPr>
                <p:cNvSpPr txBox="1"/>
                <p:nvPr/>
              </p:nvSpPr>
              <p:spPr>
                <a:xfrm>
                  <a:off x="709556" y="2410812"/>
                  <a:ext cx="403458" cy="1078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Name</a:t>
                  </a:r>
                </a:p>
              </p:txBody>
            </p:sp>
            <p:sp>
              <p:nvSpPr>
                <p:cNvPr id="343" name="AutoShape 37">
                  <a:extLst>
                    <a:ext uri="{FF2B5EF4-FFF2-40B4-BE49-F238E27FC236}">
                      <a16:creationId xmlns:a16="http://schemas.microsoft.com/office/drawing/2014/main" id="{C64FFD85-C445-288D-5FEB-FBB447CB3D61}"/>
                    </a:ext>
                  </a:extLst>
                </p:cNvPr>
                <p:cNvSpPr/>
                <p:nvPr/>
              </p:nvSpPr>
              <p:spPr>
                <a:xfrm>
                  <a:off x="709556" y="2887920"/>
                  <a:ext cx="3351728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TextBox 38">
                  <a:extLst>
                    <a:ext uri="{FF2B5EF4-FFF2-40B4-BE49-F238E27FC236}">
                      <a16:creationId xmlns:a16="http://schemas.microsoft.com/office/drawing/2014/main" id="{2BDDDBC7-DFEE-7463-6072-11651ED93124}"/>
                    </a:ext>
                  </a:extLst>
                </p:cNvPr>
                <p:cNvSpPr txBox="1"/>
                <p:nvPr/>
              </p:nvSpPr>
              <p:spPr>
                <a:xfrm>
                  <a:off x="709556" y="2739024"/>
                  <a:ext cx="806917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Performance</a:t>
                  </a:r>
                </a:p>
              </p:txBody>
            </p:sp>
            <p:sp>
              <p:nvSpPr>
                <p:cNvPr id="345" name="AutoShape 39">
                  <a:extLst>
                    <a:ext uri="{FF2B5EF4-FFF2-40B4-BE49-F238E27FC236}">
                      <a16:creationId xmlns:a16="http://schemas.microsoft.com/office/drawing/2014/main" id="{070DEAFA-236E-ADF9-5599-452316FF348D}"/>
                    </a:ext>
                  </a:extLst>
                </p:cNvPr>
                <p:cNvSpPr/>
                <p:nvPr/>
              </p:nvSpPr>
              <p:spPr>
                <a:xfrm flipV="1">
                  <a:off x="4441118" y="2887920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6" name="TextBox 40">
                  <a:extLst>
                    <a:ext uri="{FF2B5EF4-FFF2-40B4-BE49-F238E27FC236}">
                      <a16:creationId xmlns:a16="http://schemas.microsoft.com/office/drawing/2014/main" id="{14B442B4-ECCD-241B-7A4B-CC7B5C720615}"/>
                    </a:ext>
                  </a:extLst>
                </p:cNvPr>
                <p:cNvSpPr txBox="1"/>
                <p:nvPr/>
              </p:nvSpPr>
              <p:spPr>
                <a:xfrm>
                  <a:off x="4441118" y="2739024"/>
                  <a:ext cx="922256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Category</a:t>
                  </a:r>
                </a:p>
              </p:txBody>
            </p:sp>
            <p:sp>
              <p:nvSpPr>
                <p:cNvPr id="347" name="TextBox 41">
                  <a:extLst>
                    <a:ext uri="{FF2B5EF4-FFF2-40B4-BE49-F238E27FC236}">
                      <a16:creationId xmlns:a16="http://schemas.microsoft.com/office/drawing/2014/main" id="{D054CCC1-BEF4-2DFA-7E3E-A88CD49EEFE8}"/>
                    </a:ext>
                  </a:extLst>
                </p:cNvPr>
                <p:cNvSpPr txBox="1"/>
                <p:nvPr/>
              </p:nvSpPr>
              <p:spPr>
                <a:xfrm>
                  <a:off x="2575337" y="2410854"/>
                  <a:ext cx="311150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Phone</a:t>
                  </a:r>
                </a:p>
              </p:txBody>
            </p:sp>
            <p:sp>
              <p:nvSpPr>
                <p:cNvPr id="348" name="AutoShape 42">
                  <a:extLst>
                    <a:ext uri="{FF2B5EF4-FFF2-40B4-BE49-F238E27FC236}">
                      <a16:creationId xmlns:a16="http://schemas.microsoft.com/office/drawing/2014/main" id="{355B5AE6-07A3-EFE4-E8CA-ACC312F20290}"/>
                    </a:ext>
                  </a:extLst>
                </p:cNvPr>
                <p:cNvSpPr/>
                <p:nvPr/>
              </p:nvSpPr>
              <p:spPr>
                <a:xfrm>
                  <a:off x="4441118" y="2559667"/>
                  <a:ext cx="2409326" cy="0"/>
                </a:xfrm>
                <a:prstGeom prst="line">
                  <a:avLst/>
                </a:prstGeom>
                <a:ln w="6350" cap="flat">
                  <a:solidFill>
                    <a:srgbClr val="010101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9" name="TextBox 43">
                  <a:extLst>
                    <a:ext uri="{FF2B5EF4-FFF2-40B4-BE49-F238E27FC236}">
                      <a16:creationId xmlns:a16="http://schemas.microsoft.com/office/drawing/2014/main" id="{F1A61FF6-2531-DB37-EF01-EC0605154382}"/>
                    </a:ext>
                  </a:extLst>
                </p:cNvPr>
                <p:cNvSpPr txBox="1"/>
                <p:nvPr/>
              </p:nvSpPr>
              <p:spPr>
                <a:xfrm>
                  <a:off x="4441118" y="2410854"/>
                  <a:ext cx="1049205" cy="107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lus Jakarta Sans"/>
                      <a:ea typeface="+mn-ea"/>
                      <a:cs typeface="+mn-cs"/>
                    </a:rPr>
                    <a:t>Email</a:t>
                  </a: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Sign Up Sheet (Portrait)</dc:title>
  <dc:creator>Computer</dc:creator>
  <cp:lastModifiedBy>Hoang Anh</cp:lastModifiedBy>
  <cp:revision>35</cp:revision>
  <dcterms:created xsi:type="dcterms:W3CDTF">2006-08-16T00:00:00Z</dcterms:created>
  <dcterms:modified xsi:type="dcterms:W3CDTF">2024-05-26T05:32:57Z</dcterms:modified>
  <dc:identifier>DAGGQCRwRyE</dc:identifier>
</cp:coreProperties>
</file>