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DM Sans" pitchFamily="2" charset="0"/>
      <p:regular r:id="rId3"/>
      <p:bold r:id="rId4"/>
      <p:italic r:id="rId5"/>
      <p:boldItalic r:id="rId6"/>
    </p:embeddedFont>
    <p:embeddedFont>
      <p:font typeface="DM Sans Medium" pitchFamily="2" charset="0"/>
      <p:regular r:id="rId7"/>
      <p:italic r:id="rId8"/>
    </p:embeddedFont>
    <p:embeddedFont>
      <p:font typeface="DM Sans SemiBold" pitchFamily="2" charset="0"/>
      <p:bold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9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>
        <p:scale>
          <a:sx n="50" d="100"/>
          <a:sy n="50" d="100"/>
        </p:scale>
        <p:origin x="1406" y="595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Nacho Bar #1">
            <a:extLst>
              <a:ext uri="{FF2B5EF4-FFF2-40B4-BE49-F238E27FC236}">
                <a16:creationId xmlns:a16="http://schemas.microsoft.com/office/drawing/2014/main" id="{2037BD55-1F16-7BFC-0AD0-3812DA2A370A}"/>
              </a:ext>
            </a:extLst>
          </p:cNvPr>
          <p:cNvGrpSpPr/>
          <p:nvPr/>
        </p:nvGrpSpPr>
        <p:grpSpPr>
          <a:xfrm>
            <a:off x="-1" y="-1"/>
            <a:ext cx="10693401" cy="7556501"/>
            <a:chOff x="-1" y="-1"/>
            <a:chExt cx="10693401" cy="7556501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6B6B6EA2-F5FE-EF20-EA70-521710AE1F84}"/>
                </a:ext>
              </a:extLst>
            </p:cNvPr>
            <p:cNvGrpSpPr/>
            <p:nvPr/>
          </p:nvGrpSpPr>
          <p:grpSpPr>
            <a:xfrm>
              <a:off x="0" y="3959668"/>
              <a:ext cx="10693400" cy="3596832"/>
              <a:chOff x="0" y="3959668"/>
              <a:chExt cx="10693400" cy="3596832"/>
            </a:xfrm>
          </p:grpSpPr>
          <p:sp>
            <p:nvSpPr>
              <p:cNvPr id="2" name="Freeform 2"/>
              <p:cNvSpPr/>
              <p:nvPr/>
            </p:nvSpPr>
            <p:spPr>
              <a:xfrm>
                <a:off x="0" y="3959978"/>
                <a:ext cx="10693400" cy="3596522"/>
              </a:xfrm>
              <a:custGeom>
                <a:avLst/>
                <a:gdLst/>
                <a:ahLst/>
                <a:cxnLst/>
                <a:rect l="l" t="t" r="r" b="b"/>
                <a:pathLst>
                  <a:path w="10932803" h="3596522">
                    <a:moveTo>
                      <a:pt x="0" y="0"/>
                    </a:moveTo>
                    <a:lnTo>
                      <a:pt x="10932803" y="0"/>
                    </a:lnTo>
                    <a:lnTo>
                      <a:pt x="10932803" y="3596522"/>
                    </a:lnTo>
                    <a:lnTo>
                      <a:pt x="0" y="359652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>
                  <a:alphaModFix amt="18999"/>
                </a:blip>
                <a:stretch>
                  <a:fillRect t="-51264" b="-51264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" name="Gradient Overlay"/>
              <p:cNvSpPr/>
              <p:nvPr/>
            </p:nvSpPr>
            <p:spPr>
              <a:xfrm>
                <a:off x="0" y="3959668"/>
                <a:ext cx="10692003" cy="3596522"/>
              </a:xfrm>
              <a:custGeom>
                <a:avLst/>
                <a:gdLst/>
                <a:ahLst/>
                <a:cxnLst/>
                <a:rect l="l" t="t" r="r" b="b"/>
                <a:pathLst>
                  <a:path w="3831772" h="1603321">
                    <a:moveTo>
                      <a:pt x="0" y="0"/>
                    </a:moveTo>
                    <a:lnTo>
                      <a:pt x="3831772" y="0"/>
                    </a:lnTo>
                    <a:lnTo>
                      <a:pt x="3831772" y="1603321"/>
                    </a:lnTo>
                    <a:lnTo>
                      <a:pt x="0" y="160332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3D7">
                      <a:alpha val="100000"/>
                    </a:srgbClr>
                  </a:gs>
                  <a:gs pos="100000">
                    <a:srgbClr val="FFF2D5">
                      <a:alpha val="0"/>
                    </a:srgbClr>
                  </a:gs>
                </a:gsLst>
                <a:lin ang="5400000"/>
              </a:gradFill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C7726345-95A5-F5AA-BED1-57545E7254A3}"/>
                </a:ext>
              </a:extLst>
            </p:cNvPr>
            <p:cNvGrpSpPr/>
            <p:nvPr/>
          </p:nvGrpSpPr>
          <p:grpSpPr>
            <a:xfrm>
              <a:off x="470016" y="2611484"/>
              <a:ext cx="9751968" cy="4554318"/>
              <a:chOff x="470016" y="2611484"/>
              <a:chExt cx="9751968" cy="4554318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470016" y="2611484"/>
                <a:ext cx="9751968" cy="4554318"/>
              </a:xfrm>
              <a:prstGeom prst="roundRect">
                <a:avLst>
                  <a:gd name="adj" fmla="val 1205"/>
                </a:avLst>
              </a:prstGeom>
              <a:solidFill>
                <a:srgbClr val="FFFFFF"/>
              </a:solidFill>
              <a:ln w="6350" cap="sq">
                <a:solidFill>
                  <a:srgbClr val="E6541A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0" name="Freeform 10"/>
              <p:cNvSpPr/>
              <p:nvPr/>
            </p:nvSpPr>
            <p:spPr>
              <a:xfrm>
                <a:off x="647621" y="2770545"/>
                <a:ext cx="1937621" cy="337263"/>
              </a:xfrm>
              <a:prstGeom prst="roundRect">
                <a:avLst/>
              </a:prstGeom>
              <a:solidFill>
                <a:srgbClr val="E6541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3" name="Freeform 13"/>
              <p:cNvSpPr/>
              <p:nvPr/>
            </p:nvSpPr>
            <p:spPr>
              <a:xfrm>
                <a:off x="2774860" y="2770545"/>
                <a:ext cx="1937621" cy="337263"/>
              </a:xfrm>
              <a:prstGeom prst="roundRect">
                <a:avLst/>
              </a:prstGeom>
              <a:solidFill>
                <a:srgbClr val="E6541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4902098" y="2770545"/>
                <a:ext cx="1937621" cy="337263"/>
              </a:xfrm>
              <a:prstGeom prst="roundRect">
                <a:avLst/>
              </a:prstGeom>
              <a:solidFill>
                <a:srgbClr val="E6541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9" name="Freeform 19"/>
              <p:cNvSpPr/>
              <p:nvPr/>
            </p:nvSpPr>
            <p:spPr>
              <a:xfrm>
                <a:off x="7029337" y="2770545"/>
                <a:ext cx="3015041" cy="337263"/>
              </a:xfrm>
              <a:prstGeom prst="roundRect">
                <a:avLst/>
              </a:prstGeom>
              <a:solidFill>
                <a:srgbClr val="E6541A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" name="AutoShape 22"/>
              <p:cNvSpPr/>
              <p:nvPr/>
            </p:nvSpPr>
            <p:spPr>
              <a:xfrm>
                <a:off x="647621" y="3396486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3" name="AutoShape 23"/>
              <p:cNvSpPr/>
              <p:nvPr/>
            </p:nvSpPr>
            <p:spPr>
              <a:xfrm>
                <a:off x="2774860" y="3396486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4" name="AutoShape 24"/>
              <p:cNvSpPr/>
              <p:nvPr/>
            </p:nvSpPr>
            <p:spPr>
              <a:xfrm>
                <a:off x="4902098" y="3396486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AutoShape 25"/>
              <p:cNvSpPr/>
              <p:nvPr/>
            </p:nvSpPr>
            <p:spPr>
              <a:xfrm>
                <a:off x="7029337" y="3396486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7" name="AutoShape 27"/>
              <p:cNvSpPr/>
              <p:nvPr/>
            </p:nvSpPr>
            <p:spPr>
              <a:xfrm>
                <a:off x="647621" y="3710583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AutoShape 28"/>
              <p:cNvSpPr/>
              <p:nvPr/>
            </p:nvSpPr>
            <p:spPr>
              <a:xfrm>
                <a:off x="2774860" y="3710583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AutoShape 29"/>
              <p:cNvSpPr/>
              <p:nvPr/>
            </p:nvSpPr>
            <p:spPr>
              <a:xfrm>
                <a:off x="4902098" y="3710583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AutoShape 30"/>
              <p:cNvSpPr/>
              <p:nvPr/>
            </p:nvSpPr>
            <p:spPr>
              <a:xfrm>
                <a:off x="7029337" y="3710583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2" name="AutoShape 32"/>
              <p:cNvSpPr/>
              <p:nvPr/>
            </p:nvSpPr>
            <p:spPr>
              <a:xfrm>
                <a:off x="647621" y="4024681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AutoShape 33"/>
              <p:cNvSpPr/>
              <p:nvPr/>
            </p:nvSpPr>
            <p:spPr>
              <a:xfrm>
                <a:off x="2774860" y="4024681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AutoShape 34"/>
              <p:cNvSpPr/>
              <p:nvPr/>
            </p:nvSpPr>
            <p:spPr>
              <a:xfrm>
                <a:off x="4902098" y="4024681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AutoShape 35"/>
              <p:cNvSpPr/>
              <p:nvPr/>
            </p:nvSpPr>
            <p:spPr>
              <a:xfrm>
                <a:off x="7029337" y="4024681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7" name="AutoShape 37"/>
              <p:cNvSpPr/>
              <p:nvPr/>
            </p:nvSpPr>
            <p:spPr>
              <a:xfrm>
                <a:off x="647621" y="4338778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8" name="AutoShape 38"/>
              <p:cNvSpPr/>
              <p:nvPr/>
            </p:nvSpPr>
            <p:spPr>
              <a:xfrm>
                <a:off x="2774860" y="4338778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9" name="AutoShape 39"/>
              <p:cNvSpPr/>
              <p:nvPr/>
            </p:nvSpPr>
            <p:spPr>
              <a:xfrm>
                <a:off x="4902098" y="4338778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0" name="AutoShape 40"/>
              <p:cNvSpPr/>
              <p:nvPr/>
            </p:nvSpPr>
            <p:spPr>
              <a:xfrm>
                <a:off x="7029337" y="4338778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2" name="AutoShape 42"/>
              <p:cNvSpPr/>
              <p:nvPr/>
            </p:nvSpPr>
            <p:spPr>
              <a:xfrm>
                <a:off x="647621" y="4652875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3" name="AutoShape 43"/>
              <p:cNvSpPr/>
              <p:nvPr/>
            </p:nvSpPr>
            <p:spPr>
              <a:xfrm>
                <a:off x="2774860" y="4652875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4" name="AutoShape 44"/>
              <p:cNvSpPr/>
              <p:nvPr/>
            </p:nvSpPr>
            <p:spPr>
              <a:xfrm>
                <a:off x="4902098" y="4652875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5" name="AutoShape 45"/>
              <p:cNvSpPr/>
              <p:nvPr/>
            </p:nvSpPr>
            <p:spPr>
              <a:xfrm>
                <a:off x="7029337" y="4652875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7" name="AutoShape 47"/>
              <p:cNvSpPr/>
              <p:nvPr/>
            </p:nvSpPr>
            <p:spPr>
              <a:xfrm>
                <a:off x="647621" y="4966973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8" name="AutoShape 48"/>
              <p:cNvSpPr/>
              <p:nvPr/>
            </p:nvSpPr>
            <p:spPr>
              <a:xfrm>
                <a:off x="2774860" y="4966973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49" name="AutoShape 49"/>
              <p:cNvSpPr/>
              <p:nvPr/>
            </p:nvSpPr>
            <p:spPr>
              <a:xfrm>
                <a:off x="4902098" y="4966973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0" name="AutoShape 50"/>
              <p:cNvSpPr/>
              <p:nvPr/>
            </p:nvSpPr>
            <p:spPr>
              <a:xfrm>
                <a:off x="7029337" y="4966973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2" name="AutoShape 52"/>
              <p:cNvSpPr/>
              <p:nvPr/>
            </p:nvSpPr>
            <p:spPr>
              <a:xfrm>
                <a:off x="647621" y="5281070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3" name="AutoShape 53"/>
              <p:cNvSpPr/>
              <p:nvPr/>
            </p:nvSpPr>
            <p:spPr>
              <a:xfrm>
                <a:off x="2774860" y="5281070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4" name="AutoShape 54"/>
              <p:cNvSpPr/>
              <p:nvPr/>
            </p:nvSpPr>
            <p:spPr>
              <a:xfrm>
                <a:off x="4902098" y="5281070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5" name="AutoShape 55"/>
              <p:cNvSpPr/>
              <p:nvPr/>
            </p:nvSpPr>
            <p:spPr>
              <a:xfrm>
                <a:off x="7029337" y="5281070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AutoShape 57"/>
              <p:cNvSpPr/>
              <p:nvPr/>
            </p:nvSpPr>
            <p:spPr>
              <a:xfrm>
                <a:off x="647621" y="5595168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8" name="AutoShape 58"/>
              <p:cNvSpPr/>
              <p:nvPr/>
            </p:nvSpPr>
            <p:spPr>
              <a:xfrm>
                <a:off x="2774860" y="5595168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9" name="AutoShape 59"/>
              <p:cNvSpPr/>
              <p:nvPr/>
            </p:nvSpPr>
            <p:spPr>
              <a:xfrm>
                <a:off x="4902098" y="5595168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0" name="AutoShape 60"/>
              <p:cNvSpPr/>
              <p:nvPr/>
            </p:nvSpPr>
            <p:spPr>
              <a:xfrm>
                <a:off x="7029337" y="5595168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2" name="AutoShape 62"/>
              <p:cNvSpPr/>
              <p:nvPr/>
            </p:nvSpPr>
            <p:spPr>
              <a:xfrm>
                <a:off x="647621" y="5909265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3" name="AutoShape 63"/>
              <p:cNvSpPr/>
              <p:nvPr/>
            </p:nvSpPr>
            <p:spPr>
              <a:xfrm>
                <a:off x="2774860" y="5909265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4" name="AutoShape 64"/>
              <p:cNvSpPr/>
              <p:nvPr/>
            </p:nvSpPr>
            <p:spPr>
              <a:xfrm>
                <a:off x="4902098" y="5909265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5" name="AutoShape 65"/>
              <p:cNvSpPr/>
              <p:nvPr/>
            </p:nvSpPr>
            <p:spPr>
              <a:xfrm>
                <a:off x="7029337" y="5909265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7" name="AutoShape 67"/>
              <p:cNvSpPr/>
              <p:nvPr/>
            </p:nvSpPr>
            <p:spPr>
              <a:xfrm>
                <a:off x="647621" y="6223362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8" name="AutoShape 68"/>
              <p:cNvSpPr/>
              <p:nvPr/>
            </p:nvSpPr>
            <p:spPr>
              <a:xfrm>
                <a:off x="2774860" y="6223362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69" name="AutoShape 69"/>
              <p:cNvSpPr/>
              <p:nvPr/>
            </p:nvSpPr>
            <p:spPr>
              <a:xfrm>
                <a:off x="4902098" y="6223362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0" name="AutoShape 70"/>
              <p:cNvSpPr/>
              <p:nvPr/>
            </p:nvSpPr>
            <p:spPr>
              <a:xfrm>
                <a:off x="7029337" y="6223362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" name="AutoShape 72"/>
              <p:cNvSpPr/>
              <p:nvPr/>
            </p:nvSpPr>
            <p:spPr>
              <a:xfrm>
                <a:off x="647621" y="6537460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3" name="AutoShape 73"/>
              <p:cNvSpPr/>
              <p:nvPr/>
            </p:nvSpPr>
            <p:spPr>
              <a:xfrm>
                <a:off x="2774860" y="6537460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4" name="AutoShape 74"/>
              <p:cNvSpPr/>
              <p:nvPr/>
            </p:nvSpPr>
            <p:spPr>
              <a:xfrm>
                <a:off x="4902098" y="6537460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5" name="AutoShape 75"/>
              <p:cNvSpPr/>
              <p:nvPr/>
            </p:nvSpPr>
            <p:spPr>
              <a:xfrm>
                <a:off x="7029337" y="6537460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7" name="AutoShape 77"/>
              <p:cNvSpPr/>
              <p:nvPr/>
            </p:nvSpPr>
            <p:spPr>
              <a:xfrm>
                <a:off x="647621" y="6851557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8" name="AutoShape 78"/>
              <p:cNvSpPr/>
              <p:nvPr/>
            </p:nvSpPr>
            <p:spPr>
              <a:xfrm>
                <a:off x="2774860" y="6851557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9" name="AutoShape 79"/>
              <p:cNvSpPr/>
              <p:nvPr/>
            </p:nvSpPr>
            <p:spPr>
              <a:xfrm>
                <a:off x="4902098" y="6851557"/>
                <a:ext cx="193762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0" name="AutoShape 80"/>
              <p:cNvSpPr/>
              <p:nvPr/>
            </p:nvSpPr>
            <p:spPr>
              <a:xfrm>
                <a:off x="7029337" y="6851557"/>
                <a:ext cx="3015041" cy="0"/>
              </a:xfrm>
              <a:prstGeom prst="line">
                <a:avLst/>
              </a:prstGeom>
              <a:ln w="6350" cap="flat">
                <a:solidFill>
                  <a:srgbClr val="E6541A">
                    <a:alpha val="25882"/>
                  </a:srgbClr>
                </a:solidFill>
                <a:prstDash val="solid"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91" name="TextBox 91"/>
              <p:cNvSpPr txBox="1"/>
              <p:nvPr/>
            </p:nvSpPr>
            <p:spPr>
              <a:xfrm>
                <a:off x="1162764" y="2854538"/>
                <a:ext cx="907336" cy="1692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100" spc="-16" dirty="0">
                    <a:solidFill>
                      <a:srgbClr val="FFFFFF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Name</a:t>
                </a:r>
              </a:p>
            </p:txBody>
          </p:sp>
          <p:sp>
            <p:nvSpPr>
              <p:cNvPr id="92" name="TextBox 92"/>
              <p:cNvSpPr txBox="1"/>
              <p:nvPr/>
            </p:nvSpPr>
            <p:spPr>
              <a:xfrm>
                <a:off x="3283641" y="2854538"/>
                <a:ext cx="920060" cy="1692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100" spc="-16" dirty="0">
                    <a:solidFill>
                      <a:srgbClr val="FFFFFF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Phone</a:t>
                </a:r>
              </a:p>
            </p:txBody>
          </p:sp>
          <p:sp>
            <p:nvSpPr>
              <p:cNvPr id="93" name="TextBox 93"/>
              <p:cNvSpPr txBox="1"/>
              <p:nvPr/>
            </p:nvSpPr>
            <p:spPr>
              <a:xfrm>
                <a:off x="5328319" y="2854538"/>
                <a:ext cx="1085182" cy="1692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100" spc="-16" dirty="0">
                    <a:solidFill>
                      <a:srgbClr val="FFFFFF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Email</a:t>
                </a:r>
              </a:p>
            </p:txBody>
          </p:sp>
          <p:sp>
            <p:nvSpPr>
              <p:cNvPr id="94" name="TextBox 94"/>
              <p:cNvSpPr txBox="1"/>
              <p:nvPr/>
            </p:nvSpPr>
            <p:spPr>
              <a:xfrm>
                <a:off x="7459815" y="2854538"/>
                <a:ext cx="2154084" cy="16927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100" spc="-16" dirty="0">
                    <a:solidFill>
                      <a:srgbClr val="FFFFFF"/>
                    </a:solidFill>
                    <a:latin typeface="DM Sans Medium"/>
                    <a:ea typeface="DM Sans Medium"/>
                    <a:cs typeface="DM Sans Medium"/>
                    <a:sym typeface="DM Sans Medium"/>
                  </a:rPr>
                  <a:t>I am bringing</a:t>
                </a: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1E051671-F084-BAC2-D74F-A3B19E7E044A}"/>
                </a:ext>
              </a:extLst>
            </p:cNvPr>
            <p:cNvGrpSpPr/>
            <p:nvPr/>
          </p:nvGrpSpPr>
          <p:grpSpPr>
            <a:xfrm>
              <a:off x="-1" y="-1"/>
              <a:ext cx="10693401" cy="2259530"/>
              <a:chOff x="-1" y="-1"/>
              <a:chExt cx="10693401" cy="2259530"/>
            </a:xfrm>
          </p:grpSpPr>
          <p:sp>
            <p:nvSpPr>
              <p:cNvPr id="81" name="Freeform 81"/>
              <p:cNvSpPr/>
              <p:nvPr/>
            </p:nvSpPr>
            <p:spPr>
              <a:xfrm>
                <a:off x="8382905" y="-1"/>
                <a:ext cx="2310495" cy="2139807"/>
              </a:xfrm>
              <a:custGeom>
                <a:avLst/>
                <a:gdLst/>
                <a:ahLst/>
                <a:cxnLst/>
                <a:rect l="l" t="t" r="r" b="b"/>
                <a:pathLst>
                  <a:path w="4213295" h="3024000">
                    <a:moveTo>
                      <a:pt x="0" y="0"/>
                    </a:moveTo>
                    <a:lnTo>
                      <a:pt x="4213295" y="0"/>
                    </a:lnTo>
                    <a:lnTo>
                      <a:pt x="4213295" y="3024000"/>
                    </a:lnTo>
                    <a:lnTo>
                      <a:pt x="0" y="3024000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3">
                  <a:alphaModFix amt="7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41322" r="-82355" b="1"/>
                </a:stretch>
              </a:blip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2" name="Freeform 82"/>
              <p:cNvSpPr/>
              <p:nvPr/>
            </p:nvSpPr>
            <p:spPr>
              <a:xfrm flipH="1">
                <a:off x="-1" y="-1"/>
                <a:ext cx="2307543" cy="2139807"/>
              </a:xfrm>
              <a:custGeom>
                <a:avLst/>
                <a:gdLst/>
                <a:ahLst/>
                <a:cxnLst/>
                <a:rect l="l" t="t" r="r" b="b"/>
                <a:pathLst>
                  <a:path w="4213295" h="3024000">
                    <a:moveTo>
                      <a:pt x="4213295" y="0"/>
                    </a:moveTo>
                    <a:lnTo>
                      <a:pt x="0" y="0"/>
                    </a:lnTo>
                    <a:lnTo>
                      <a:pt x="0" y="3024000"/>
                    </a:lnTo>
                    <a:lnTo>
                      <a:pt x="4213295" y="3024000"/>
                    </a:lnTo>
                    <a:lnTo>
                      <a:pt x="4213295" y="0"/>
                    </a:lnTo>
                    <a:close/>
                  </a:path>
                </a:pathLst>
              </a:custGeom>
              <a:blipFill>
                <a:blip r:embed="rId3">
                  <a:alphaModFix amt="70000"/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  <a:stretch>
                  <a:fillRect t="-41322" r="-82588" b="1"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4" name="Freeform 84"/>
              <p:cNvSpPr/>
              <p:nvPr/>
            </p:nvSpPr>
            <p:spPr>
              <a:xfrm>
                <a:off x="5526321" y="2041401"/>
                <a:ext cx="196812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262416" h="262416">
                    <a:moveTo>
                      <a:pt x="0" y="0"/>
                    </a:moveTo>
                    <a:lnTo>
                      <a:pt x="262416" y="0"/>
                    </a:lnTo>
                    <a:lnTo>
                      <a:pt x="262416" y="262416"/>
                    </a:lnTo>
                    <a:lnTo>
                      <a:pt x="0" y="26241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6" name="Freeform 86"/>
              <p:cNvSpPr/>
              <p:nvPr/>
            </p:nvSpPr>
            <p:spPr>
              <a:xfrm>
                <a:off x="3348247" y="2041401"/>
                <a:ext cx="196812" cy="196812"/>
              </a:xfrm>
              <a:custGeom>
                <a:avLst/>
                <a:gdLst/>
                <a:ahLst/>
                <a:cxnLst/>
                <a:rect l="l" t="t" r="r" b="b"/>
                <a:pathLst>
                  <a:path w="196812" h="196812">
                    <a:moveTo>
                      <a:pt x="0" y="0"/>
                    </a:moveTo>
                    <a:lnTo>
                      <a:pt x="196812" y="0"/>
                    </a:lnTo>
                    <a:lnTo>
                      <a:pt x="196812" y="196812"/>
                    </a:lnTo>
                    <a:lnTo>
                      <a:pt x="0" y="196812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85" name="TextBox 85"/>
              <p:cNvSpPr txBox="1"/>
              <p:nvPr/>
            </p:nvSpPr>
            <p:spPr>
              <a:xfrm>
                <a:off x="5812011" y="2021275"/>
                <a:ext cx="1472768" cy="23706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l"/>
                <a:r>
                  <a:rPr lang="en-US" sz="1500" spc="-54" dirty="0">
                    <a:solidFill>
                      <a:srgbClr val="323232"/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Good Restaurant</a:t>
                </a:r>
              </a:p>
            </p:txBody>
          </p:sp>
          <p:sp>
            <p:nvSpPr>
              <p:cNvPr id="88" name="TextBox 88"/>
              <p:cNvSpPr txBox="1"/>
              <p:nvPr/>
            </p:nvSpPr>
            <p:spPr>
              <a:xfrm>
                <a:off x="3640479" y="2020084"/>
                <a:ext cx="1706221" cy="239445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l"/>
                <a:r>
                  <a:rPr lang="en-US" sz="1500" spc="-54" dirty="0">
                    <a:solidFill>
                      <a:srgbClr val="323232"/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4 PM | 09.09.2024</a:t>
                </a:r>
              </a:p>
            </p:txBody>
          </p:sp>
          <p:sp>
            <p:nvSpPr>
              <p:cNvPr id="89" name="TextBox 89"/>
              <p:cNvSpPr txBox="1"/>
              <p:nvPr/>
            </p:nvSpPr>
            <p:spPr>
              <a:xfrm>
                <a:off x="2309795" y="702895"/>
                <a:ext cx="6073810" cy="126188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8200" b="1" spc="-515" dirty="0">
                    <a:solidFill>
                      <a:srgbClr val="E6541A"/>
                    </a:solidFill>
                    <a:latin typeface="DM Sans" pitchFamily="2" charset="0"/>
                    <a:ea typeface="DM Sans Ultra-Bold"/>
                    <a:cs typeface="DM Sans Ultra-Bold"/>
                    <a:sym typeface="DM Sans Ultra-Bold"/>
                  </a:rPr>
                  <a:t>Nacho Bar</a:t>
                </a:r>
              </a:p>
            </p:txBody>
          </p:sp>
          <p:sp>
            <p:nvSpPr>
              <p:cNvPr id="90" name="TextBox 90"/>
              <p:cNvSpPr txBox="1"/>
              <p:nvPr/>
            </p:nvSpPr>
            <p:spPr>
              <a:xfrm>
                <a:off x="4787168" y="570825"/>
                <a:ext cx="1119064" cy="188000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/>
                <a:r>
                  <a:rPr lang="en-US" sz="1200" spc="-2" dirty="0">
                    <a:solidFill>
                      <a:srgbClr val="323232"/>
                    </a:solidFill>
                    <a:latin typeface="DM Sans SemiBold" pitchFamily="2" charset="0"/>
                    <a:ea typeface="DM Sans Semi-Bold"/>
                    <a:cs typeface="DM Sans Semi-Bold"/>
                    <a:sym typeface="DM Sans Semi-Bold"/>
                  </a:rPr>
                  <a:t>SIGN UP SHEET </a:t>
                </a:r>
              </a:p>
            </p:txBody>
          </p:sp>
        </p:grpSp>
        <p:sp>
          <p:nvSpPr>
            <p:cNvPr id="87" name="QuickSignup"/>
            <p:cNvSpPr/>
            <p:nvPr/>
          </p:nvSpPr>
          <p:spPr>
            <a:xfrm>
              <a:off x="4991984" y="7242424"/>
              <a:ext cx="708032" cy="142713"/>
            </a:xfrm>
            <a:custGeom>
              <a:avLst/>
              <a:gdLst/>
              <a:ahLst/>
              <a:cxnLst/>
              <a:rect l="l" t="t" r="r" b="b"/>
              <a:pathLst>
                <a:path w="708032" h="142713">
                  <a:moveTo>
                    <a:pt x="0" y="0"/>
                  </a:moveTo>
                  <a:lnTo>
                    <a:pt x="708032" y="0"/>
                  </a:lnTo>
                  <a:lnTo>
                    <a:pt x="708032" y="142713"/>
                  </a:lnTo>
                  <a:lnTo>
                    <a:pt x="0" y="1427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alphaModFix amt="80000"/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17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DM Sans Medium</vt:lpstr>
      <vt:lpstr>Arial</vt:lpstr>
      <vt:lpstr>Calibri</vt:lpstr>
      <vt:lpstr>DM Sans SemiBold</vt:lpstr>
      <vt:lpstr>DM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 (Landscape)</dc:title>
  <dc:creator>Hoang Anh</dc:creator>
  <cp:lastModifiedBy>Anh Hoang</cp:lastModifiedBy>
  <cp:revision>24</cp:revision>
  <dcterms:created xsi:type="dcterms:W3CDTF">2006-08-16T00:00:00Z</dcterms:created>
  <dcterms:modified xsi:type="dcterms:W3CDTF">2024-09-12T15:54:30Z</dcterms:modified>
  <dc:identifier>DAGQiHmrEno</dc:identifier>
</cp:coreProperties>
</file>