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7556500" cy="106934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Albert Sans Semi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5C"/>
    <a:srgbClr val="295650"/>
    <a:srgbClr val="6E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5618" autoAdjust="0"/>
  </p:normalViewPr>
  <p:slideViewPr>
    <p:cSldViewPr>
      <p:cViewPr varScale="1">
        <p:scale>
          <a:sx n="52" d="100"/>
          <a:sy n="52" d="100"/>
        </p:scale>
        <p:origin x="186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71F4-7FB4-425D-8201-C969C213F72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1093-472A-434C-9693-BEA98C7A6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8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acho Bar #2">
            <a:extLst>
              <a:ext uri="{FF2B5EF4-FFF2-40B4-BE49-F238E27FC236}">
                <a16:creationId xmlns:a16="http://schemas.microsoft.com/office/drawing/2014/main" id="{0AC6C372-8CF7-72D3-BC7E-41C2F7AEFF83}"/>
              </a:ext>
            </a:extLst>
          </p:cNvPr>
          <p:cNvGrpSpPr/>
          <p:nvPr/>
        </p:nvGrpSpPr>
        <p:grpSpPr>
          <a:xfrm>
            <a:off x="-3502" y="0"/>
            <a:ext cx="7560003" cy="10379856"/>
            <a:chOff x="-3502" y="0"/>
            <a:chExt cx="7560003" cy="103798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7F9597-34F3-A42F-5906-DD7309091CC7}"/>
                </a:ext>
              </a:extLst>
            </p:cNvPr>
            <p:cNvGrpSpPr/>
            <p:nvPr/>
          </p:nvGrpSpPr>
          <p:grpSpPr>
            <a:xfrm>
              <a:off x="-3502" y="0"/>
              <a:ext cx="7560003" cy="8817621"/>
              <a:chOff x="-3502" y="0"/>
              <a:chExt cx="7560003" cy="881762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1306481" y="0"/>
                <a:ext cx="6250020" cy="8769640"/>
              </a:xfrm>
              <a:custGeom>
                <a:avLst/>
                <a:gdLst/>
                <a:ahLst/>
                <a:cxnLst/>
                <a:rect l="l" t="t" r="r" b="b"/>
                <a:pathLst>
                  <a:path w="6509595" h="10500307">
                    <a:moveTo>
                      <a:pt x="0" y="0"/>
                    </a:moveTo>
                    <a:lnTo>
                      <a:pt x="6509595" y="0"/>
                    </a:lnTo>
                    <a:lnTo>
                      <a:pt x="6509595" y="10500307"/>
                    </a:lnTo>
                    <a:lnTo>
                      <a:pt x="0" y="10500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034" t="-29000" r="-30560" b="-1265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0800000">
                <a:off x="1265153" y="0"/>
                <a:ext cx="4479895" cy="8817620"/>
              </a:xfrm>
              <a:custGeom>
                <a:avLst/>
                <a:gdLst/>
                <a:ahLst/>
                <a:cxnLst/>
                <a:rect l="l" t="t" r="r" b="b"/>
                <a:pathLst>
                  <a:path w="1605493" h="1915886">
                    <a:moveTo>
                      <a:pt x="0" y="0"/>
                    </a:moveTo>
                    <a:lnTo>
                      <a:pt x="1605493" y="0"/>
                    </a:lnTo>
                    <a:lnTo>
                      <a:pt x="1605493" y="1915886"/>
                    </a:lnTo>
                    <a:lnTo>
                      <a:pt x="0" y="191588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E827E">
                      <a:alpha val="0"/>
                    </a:srgbClr>
                  </a:gs>
                  <a:gs pos="100000">
                    <a:srgbClr val="1E827E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rot="5400000">
                <a:off x="2949683" y="4210805"/>
                <a:ext cx="1653631" cy="7560002"/>
              </a:xfrm>
              <a:custGeom>
                <a:avLst/>
                <a:gdLst/>
                <a:ahLst/>
                <a:cxnLst/>
                <a:rect l="l" t="t" r="r" b="b"/>
                <a:pathLst>
                  <a:path w="592624" h="2709333">
                    <a:moveTo>
                      <a:pt x="0" y="0"/>
                    </a:moveTo>
                    <a:lnTo>
                      <a:pt x="592624" y="0"/>
                    </a:lnTo>
                    <a:lnTo>
                      <a:pt x="592624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E827E">
                      <a:alpha val="0"/>
                    </a:srgbClr>
                  </a:gs>
                  <a:gs pos="100000">
                    <a:srgbClr val="1E827E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DCD781-FA2D-D16C-CBEA-1F1B57127158}"/>
                </a:ext>
              </a:extLst>
            </p:cNvPr>
            <p:cNvGrpSpPr/>
            <p:nvPr/>
          </p:nvGrpSpPr>
          <p:grpSpPr>
            <a:xfrm>
              <a:off x="295268" y="10247421"/>
              <a:ext cx="6965965" cy="123111"/>
              <a:chOff x="295268" y="10247421"/>
              <a:chExt cx="6965965" cy="123111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5141455" y="10247421"/>
                <a:ext cx="211977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FDF4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+123-456-789 </a:t>
                </a:r>
                <a:r>
                  <a:rPr lang="en-US" sz="800" b="1" spc="16" dirty="0">
                    <a:solidFill>
                      <a:srgbClr val="FFFDF4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| </a:t>
                </a:r>
                <a:r>
                  <a:rPr lang="en-US" sz="800" b="1" spc="16" dirty="0">
                    <a:solidFill>
                      <a:srgbClr val="FFFDF4"/>
                    </a:solidFill>
                    <a:latin typeface="Albert Sans" pitchFamily="2" charset="0"/>
                    <a:ea typeface="Albert Sans Semi-Bold"/>
                    <a:cs typeface="Albert Sans Semi-Bold"/>
                    <a:sym typeface="Albert Sans Semi-Bold"/>
                  </a:rPr>
                  <a:t>Lucy Green - Host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95268" y="10247421"/>
                <a:ext cx="202354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DF4"/>
                    </a:solidFill>
                    <a:latin typeface="Albert Sans" pitchFamily="2" charset="0"/>
                    <a:ea typeface="Albert Sans Semi-Bold"/>
                    <a:cs typeface="Albert Sans Semi-Bold"/>
                    <a:sym typeface="Albert Sans Semi-Bold"/>
                  </a:rPr>
                  <a:t>Lucy’s home</a:t>
                </a:r>
                <a:r>
                  <a:rPr lang="en-US" sz="800" b="1" spc="16" dirty="0">
                    <a:solidFill>
                      <a:srgbClr val="FFFDF4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 | </a:t>
                </a:r>
                <a:r>
                  <a:rPr lang="en-US" sz="800" spc="16" dirty="0">
                    <a:solidFill>
                      <a:srgbClr val="FFFDF4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123 Anywhere St., Any City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934D13-6EA7-92D4-6A2F-DAE90A27A738}"/>
                </a:ext>
              </a:extLst>
            </p:cNvPr>
            <p:cNvGrpSpPr/>
            <p:nvPr/>
          </p:nvGrpSpPr>
          <p:grpSpPr>
            <a:xfrm>
              <a:off x="212309" y="360272"/>
              <a:ext cx="7045669" cy="3273569"/>
              <a:chOff x="212309" y="360272"/>
              <a:chExt cx="7045669" cy="3273569"/>
            </a:xfrm>
          </p:grpSpPr>
          <p:sp>
            <p:nvSpPr>
              <p:cNvPr id="14" name="Freeform 14"/>
              <p:cNvSpPr/>
              <p:nvPr/>
            </p:nvSpPr>
            <p:spPr>
              <a:xfrm rot="456493">
                <a:off x="5710854" y="360272"/>
                <a:ext cx="1401435" cy="1427388"/>
              </a:xfrm>
              <a:custGeom>
                <a:avLst/>
                <a:gdLst/>
                <a:ahLst/>
                <a:cxnLst/>
                <a:rect l="l" t="t" r="r" b="b"/>
                <a:pathLst>
                  <a:path w="1868580" h="1903184">
                    <a:moveTo>
                      <a:pt x="0" y="0"/>
                    </a:moveTo>
                    <a:lnTo>
                      <a:pt x="1868580" y="0"/>
                    </a:lnTo>
                    <a:lnTo>
                      <a:pt x="1868580" y="1903183"/>
                    </a:lnTo>
                    <a:lnTo>
                      <a:pt x="0" y="19031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295268" y="448689"/>
                <a:ext cx="1673334" cy="5577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12"/>
                  </a:lnSpc>
                </a:pPr>
                <a:r>
                  <a:rPr lang="en-US" sz="900" i="1" spc="16" dirty="0">
                    <a:solidFill>
                      <a:srgbClr val="FFFDF4">
                        <a:alpha val="80000"/>
                      </a:srgbClr>
                    </a:solidFill>
                    <a:latin typeface="Albert Sans" pitchFamily="2" charset="0"/>
                    <a:ea typeface="Albert Sans Italics"/>
                    <a:cs typeface="Albert Sans Italics"/>
                    <a:sym typeface="Albert Sans Italics"/>
                  </a:rPr>
                  <a:t>Life is like a plate of nachos - sometimes a little messy, but with the right toppings, it’s always a delicious adventure!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12309" y="1594821"/>
                <a:ext cx="7045669" cy="20390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3250" spc="-968" dirty="0">
                    <a:solidFill>
                      <a:srgbClr val="FFFCF5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Nacho Bar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98520" y="1759413"/>
                <a:ext cx="1346129" cy="16158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050" spc="20" dirty="0">
                    <a:solidFill>
                      <a:srgbClr val="FFFDF4">
                        <a:alpha val="89804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SIGN UP SHEET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 rot="609146">
                <a:off x="5747149" y="839362"/>
                <a:ext cx="1339488" cy="4462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900" spc="-104" dirty="0">
                    <a:solidFill>
                      <a:srgbClr val="1E827E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Sep 15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 rot="609146">
                <a:off x="5881407" y="748549"/>
                <a:ext cx="1158552" cy="1388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02" dirty="0">
                    <a:solidFill>
                      <a:srgbClr val="1E827E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LUCY’S HOME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 rot="609146">
                <a:off x="5923776" y="1315482"/>
                <a:ext cx="87358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800" dirty="0">
                    <a:solidFill>
                      <a:srgbClr val="1E827E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16:00 - 20:00</a:t>
                </a:r>
              </a:p>
            </p:txBody>
          </p:sp>
        </p:grpSp>
        <p:sp>
          <p:nvSpPr>
            <p:cNvPr id="20" name="QuickSignup"/>
            <p:cNvSpPr/>
            <p:nvPr/>
          </p:nvSpPr>
          <p:spPr>
            <a:xfrm>
              <a:off x="3364025" y="1024664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44890"/>
              </p:ext>
            </p:extLst>
          </p:nvPr>
        </p:nvGraphicFramePr>
        <p:xfrm>
          <a:off x="295268" y="3556014"/>
          <a:ext cx="6965965" cy="6541794"/>
        </p:xfrm>
        <a:graphic>
          <a:graphicData uri="http://schemas.openxmlformats.org/drawingml/2006/table">
            <a:tbl>
              <a:tblPr/>
              <a:tblGrid>
                <a:gridCol w="142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0" u="none" strike="noStrike" dirty="0">
                          <a:solidFill>
                            <a:srgbClr val="1E827E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Full Name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0" u="none" strike="noStrike" dirty="0">
                          <a:solidFill>
                            <a:srgbClr val="1E827E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Phone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0" u="none" strike="noStrike" dirty="0">
                          <a:solidFill>
                            <a:srgbClr val="1E827E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Will Bring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0" u="none" strike="noStrike" dirty="0">
                          <a:solidFill>
                            <a:srgbClr val="1E827E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Quantity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0" u="none" strike="noStrike" dirty="0">
                          <a:solidFill>
                            <a:srgbClr val="1E827E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Note</a:t>
                      </a:r>
                      <a:endParaRPr lang="en-US" sz="1100" b="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34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800" dirty="0">
                        <a:solidFill>
                          <a:srgbClr val="295650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87B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Albert Sans SemiBold</vt:lpstr>
      <vt:lpstr>Albert Sans</vt:lpstr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cp:lastModifiedBy>Anh Hoang</cp:lastModifiedBy>
  <cp:revision>45</cp:revision>
  <dcterms:created xsi:type="dcterms:W3CDTF">2006-08-16T00:00:00Z</dcterms:created>
  <dcterms:modified xsi:type="dcterms:W3CDTF">2024-09-13T03:19:50Z</dcterms:modified>
  <dc:identifier>DAGQiB8SqRg</dc:identifier>
</cp:coreProperties>
</file>