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Albert Sans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3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200" d="100"/>
          <a:sy n="200" d="100"/>
        </p:scale>
        <p:origin x="-7416" y="4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8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Nacho Bar #3">
            <a:extLst>
              <a:ext uri="{FF2B5EF4-FFF2-40B4-BE49-F238E27FC236}">
                <a16:creationId xmlns:a16="http://schemas.microsoft.com/office/drawing/2014/main" id="{AF988461-2E04-1B38-AD87-153AB16B2DFD}"/>
              </a:ext>
            </a:extLst>
          </p:cNvPr>
          <p:cNvGrpSpPr/>
          <p:nvPr/>
        </p:nvGrpSpPr>
        <p:grpSpPr>
          <a:xfrm>
            <a:off x="-4" y="-1"/>
            <a:ext cx="10693404" cy="7560002"/>
            <a:chOff x="-4" y="-1"/>
            <a:chExt cx="10693404" cy="756000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6F89C69-C470-6546-1FD9-22B43BC82D3A}"/>
                </a:ext>
              </a:extLst>
            </p:cNvPr>
            <p:cNvGrpSpPr/>
            <p:nvPr/>
          </p:nvGrpSpPr>
          <p:grpSpPr>
            <a:xfrm>
              <a:off x="-2" y="5699004"/>
              <a:ext cx="10693402" cy="1860997"/>
              <a:chOff x="-2" y="5699004"/>
              <a:chExt cx="10693402" cy="1860997"/>
            </a:xfrm>
          </p:grpSpPr>
          <p:sp>
            <p:nvSpPr>
              <p:cNvPr id="3" name="Freeform 3"/>
              <p:cNvSpPr/>
              <p:nvPr/>
            </p:nvSpPr>
            <p:spPr>
              <a:xfrm flipH="1">
                <a:off x="0" y="5752620"/>
                <a:ext cx="10693400" cy="1803880"/>
              </a:xfrm>
              <a:custGeom>
                <a:avLst/>
                <a:gdLst/>
                <a:ahLst/>
                <a:cxnLst/>
                <a:rect l="l" t="t" r="r" b="b"/>
                <a:pathLst>
                  <a:path w="12185572" h="1807380">
                    <a:moveTo>
                      <a:pt x="12185572" y="0"/>
                    </a:moveTo>
                    <a:lnTo>
                      <a:pt x="0" y="0"/>
                    </a:lnTo>
                    <a:lnTo>
                      <a:pt x="0" y="1807380"/>
                    </a:lnTo>
                    <a:lnTo>
                      <a:pt x="12185572" y="1807380"/>
                    </a:lnTo>
                    <a:lnTo>
                      <a:pt x="12185572" y="0"/>
                    </a:lnTo>
                    <a:close/>
                  </a:path>
                </a:pathLst>
              </a:custGeom>
              <a:blipFill>
                <a:blip r:embed="rId2">
                  <a:alphaModFix amt="40000"/>
                </a:blip>
                <a:stretch>
                  <a:fillRect l="-6971" t="-294397" r="-6984" b="-54823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 rot="5400000">
                <a:off x="4416200" y="1282802"/>
                <a:ext cx="1860997" cy="10693401"/>
              </a:xfrm>
              <a:custGeom>
                <a:avLst/>
                <a:gdLst/>
                <a:ahLst/>
                <a:cxnLst/>
                <a:rect l="l" t="t" r="r" b="b"/>
                <a:pathLst>
                  <a:path w="921237" h="5292789">
                    <a:moveTo>
                      <a:pt x="0" y="0"/>
                    </a:moveTo>
                    <a:lnTo>
                      <a:pt x="921237" y="0"/>
                    </a:lnTo>
                    <a:lnTo>
                      <a:pt x="921237" y="5292789"/>
                    </a:lnTo>
                    <a:lnTo>
                      <a:pt x="0" y="529278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42807">
                      <a:alpha val="100000"/>
                    </a:srgbClr>
                  </a:gs>
                  <a:gs pos="100000">
                    <a:srgbClr val="442807">
                      <a:alpha val="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3E62579-8E06-ED70-00F8-3CFF0EE84B4F}"/>
                </a:ext>
              </a:extLst>
            </p:cNvPr>
            <p:cNvGrpSpPr/>
            <p:nvPr/>
          </p:nvGrpSpPr>
          <p:grpSpPr>
            <a:xfrm>
              <a:off x="-4" y="-1"/>
              <a:ext cx="10693404" cy="3015379"/>
              <a:chOff x="-4" y="-1"/>
              <a:chExt cx="10693404" cy="3015379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-4" y="-1"/>
                <a:ext cx="10692003" cy="2951134"/>
              </a:xfrm>
              <a:custGeom>
                <a:avLst/>
                <a:gdLst/>
                <a:ahLst/>
                <a:cxnLst/>
                <a:rect l="l" t="t" r="r" b="b"/>
                <a:pathLst>
                  <a:path w="12185572" h="2977353">
                    <a:moveTo>
                      <a:pt x="0" y="0"/>
                    </a:moveTo>
                    <a:lnTo>
                      <a:pt x="12185572" y="0"/>
                    </a:lnTo>
                    <a:lnTo>
                      <a:pt x="12185572" y="2977353"/>
                    </a:lnTo>
                    <a:lnTo>
                      <a:pt x="0" y="29773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20515" t="-184174" r="-6985" b="-2301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 rot="16200000">
                <a:off x="4518368" y="-3159654"/>
                <a:ext cx="1656664" cy="10693400"/>
              </a:xfrm>
              <a:custGeom>
                <a:avLst/>
                <a:gdLst/>
                <a:ahLst/>
                <a:cxnLst/>
                <a:rect l="l" t="t" r="r" b="b"/>
                <a:pathLst>
                  <a:path w="820087" h="5370355">
                    <a:moveTo>
                      <a:pt x="0" y="0"/>
                    </a:moveTo>
                    <a:lnTo>
                      <a:pt x="820087" y="0"/>
                    </a:lnTo>
                    <a:lnTo>
                      <a:pt x="820087" y="5370355"/>
                    </a:lnTo>
                    <a:lnTo>
                      <a:pt x="0" y="537035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42807">
                      <a:alpha val="100000"/>
                    </a:srgbClr>
                  </a:gs>
                  <a:gs pos="100000">
                    <a:srgbClr val="442807">
                      <a:alpha val="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/>
              <p:nvPr/>
            </p:nvSpPr>
            <p:spPr>
              <a:xfrm rot="5400000">
                <a:off x="4517388" y="-4517389"/>
                <a:ext cx="1657223" cy="10692002"/>
              </a:xfrm>
              <a:custGeom>
                <a:avLst/>
                <a:gdLst/>
                <a:ahLst/>
                <a:cxnLst/>
                <a:rect l="l" t="t" r="r" b="b"/>
                <a:pathLst>
                  <a:path w="820364" h="5292789">
                    <a:moveTo>
                      <a:pt x="0" y="0"/>
                    </a:moveTo>
                    <a:lnTo>
                      <a:pt x="820364" y="0"/>
                    </a:lnTo>
                    <a:lnTo>
                      <a:pt x="820364" y="5292789"/>
                    </a:lnTo>
                    <a:lnTo>
                      <a:pt x="0" y="529278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42807">
                      <a:alpha val="100000"/>
                    </a:srgbClr>
                  </a:gs>
                  <a:gs pos="100000">
                    <a:srgbClr val="442807">
                      <a:alpha val="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68C9398-6886-A23D-706B-F75963422161}"/>
                </a:ext>
              </a:extLst>
            </p:cNvPr>
            <p:cNvGrpSpPr/>
            <p:nvPr/>
          </p:nvGrpSpPr>
          <p:grpSpPr>
            <a:xfrm>
              <a:off x="408191" y="2836808"/>
              <a:ext cx="9877018" cy="4315701"/>
              <a:chOff x="408191" y="2836808"/>
              <a:chExt cx="9877018" cy="431570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408191" y="2836808"/>
                <a:ext cx="9877018" cy="4315701"/>
              </a:xfrm>
              <a:prstGeom prst="roundRect">
                <a:avLst>
                  <a:gd name="adj" fmla="val 2454"/>
                </a:avLst>
              </a:prstGeom>
              <a:solidFill>
                <a:srgbClr val="FFFFFF"/>
              </a:solidFill>
              <a:ln w="4762"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747954" y="3583893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747954" y="3215786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747954" y="3952001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747954" y="4320110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747954" y="4688218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747954" y="5056326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747954" y="5424434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747954" y="5792542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747954" y="6160650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747954" y="6528758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747954" y="6896867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3926806" y="3583893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3926806" y="3215786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3926806" y="3952001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3926806" y="4320110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3926806" y="4688218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3926806" y="5056326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3926806" y="5424434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3926806" y="5792542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3926806" y="6160650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3926806" y="6528758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3926806" y="6896867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7105657" y="3583893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7105657" y="3215786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7105657" y="3952001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7105657" y="4320110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7105657" y="4688218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7105657" y="5056326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7105657" y="5424434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7105657" y="5792542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7105657" y="6160650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7105657" y="6528758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7105657" y="6896867"/>
                <a:ext cx="2838388" cy="0"/>
              </a:xfrm>
              <a:prstGeom prst="line">
                <a:avLst/>
              </a:prstGeom>
              <a:ln w="6350" cap="flat">
                <a:solidFill>
                  <a:srgbClr val="442807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97028A2-C97C-76AA-3CCF-9FF73B5B0EF6}"/>
                </a:ext>
              </a:extLst>
            </p:cNvPr>
            <p:cNvGrpSpPr/>
            <p:nvPr/>
          </p:nvGrpSpPr>
          <p:grpSpPr>
            <a:xfrm>
              <a:off x="408191" y="2290982"/>
              <a:ext cx="9877018" cy="465056"/>
              <a:chOff x="408191" y="2290982"/>
              <a:chExt cx="9877018" cy="46505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408191" y="2290982"/>
                <a:ext cx="9877018" cy="465056"/>
              </a:xfrm>
              <a:prstGeom prst="roundRect">
                <a:avLst/>
              </a:prstGeom>
              <a:solidFill>
                <a:srgbClr val="FBE8C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1152653" y="2461955"/>
                <a:ext cx="2028990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b="1" spc="160" dirty="0">
                    <a:solidFill>
                      <a:srgbClr val="584131"/>
                    </a:solidFill>
                    <a:latin typeface="Albert Sans" pitchFamily="2" charset="0"/>
                    <a:ea typeface="Albert Sans Medium"/>
                    <a:cs typeface="Albert Sans Medium"/>
                    <a:sym typeface="Albert Sans Medium"/>
                  </a:rPr>
                  <a:t>FULL NAME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4331505" y="2461955"/>
                <a:ext cx="2028990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b="1" spc="160" dirty="0">
                    <a:solidFill>
                      <a:srgbClr val="584131"/>
                    </a:solidFill>
                    <a:latin typeface="Albert Sans" pitchFamily="2" charset="0"/>
                    <a:ea typeface="Albert Sans Medium"/>
                    <a:cs typeface="Albert Sans Medium"/>
                    <a:sym typeface="Albert Sans Medium"/>
                  </a:rPr>
                  <a:t>PHONE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7510356" y="2461955"/>
                <a:ext cx="2028990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b="1" spc="160" dirty="0">
                    <a:solidFill>
                      <a:srgbClr val="584131"/>
                    </a:solidFill>
                    <a:latin typeface="Albert Sans" pitchFamily="2" charset="0"/>
                    <a:ea typeface="Albert Sans Medium"/>
                    <a:cs typeface="Albert Sans Medium"/>
                    <a:sym typeface="Albert Sans Medium"/>
                  </a:rPr>
                  <a:t>WILL BRING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B95D64C-FD54-7E0C-C9AF-BB15872C741E}"/>
                </a:ext>
              </a:extLst>
            </p:cNvPr>
            <p:cNvGrpSpPr/>
            <p:nvPr/>
          </p:nvGrpSpPr>
          <p:grpSpPr>
            <a:xfrm>
              <a:off x="407491" y="477559"/>
              <a:ext cx="9877018" cy="1423903"/>
              <a:chOff x="407491" y="477559"/>
              <a:chExt cx="9877018" cy="1423903"/>
            </a:xfrm>
          </p:grpSpPr>
          <p:sp>
            <p:nvSpPr>
              <p:cNvPr id="59" name="TextBox 59"/>
              <p:cNvSpPr txBox="1"/>
              <p:nvPr/>
            </p:nvSpPr>
            <p:spPr>
              <a:xfrm>
                <a:off x="9415322" y="477559"/>
                <a:ext cx="854302" cy="2323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500" b="1" dirty="0">
                    <a:solidFill>
                      <a:srgbClr val="FFF3DA">
                        <a:alpha val="89804"/>
                      </a:srgbClr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10:00 AM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8995312" y="714987"/>
                <a:ext cx="1289197" cy="295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900" b="1" dirty="0">
                    <a:solidFill>
                      <a:srgbClr val="FFF3DA">
                        <a:alpha val="89804"/>
                      </a:srgbClr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01.04.2030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8995312" y="529876"/>
                <a:ext cx="466188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FFF3DA">
                        <a:alpha val="63922"/>
                      </a:srgbClr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Start at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407491" y="484322"/>
                <a:ext cx="2096730" cy="4616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813"/>
                  </a:lnSpc>
                </a:pPr>
                <a:r>
                  <a:rPr lang="en-US" sz="1500" b="1" dirty="0">
                    <a:solidFill>
                      <a:srgbClr val="FFF3DA">
                        <a:alpha val="89804"/>
                      </a:srgbClr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Community Center Hall, 123 Main Street 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2664871" y="841380"/>
                <a:ext cx="5362258" cy="9656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6300" b="1" dirty="0">
                    <a:solidFill>
                      <a:srgbClr val="FFF3DA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NACHO BAR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4121248" y="1678324"/>
                <a:ext cx="2449504" cy="2231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50" b="1" dirty="0">
                    <a:solidFill>
                      <a:srgbClr val="FFF3DA">
                        <a:alpha val="80000"/>
                      </a:srgbClr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SIGN UP SHEET</a:t>
                </a:r>
              </a:p>
            </p:txBody>
          </p:sp>
        </p:grpSp>
        <p:sp>
          <p:nvSpPr>
            <p:cNvPr id="58" name="QuickSignup"/>
            <p:cNvSpPr/>
            <p:nvPr/>
          </p:nvSpPr>
          <p:spPr>
            <a:xfrm rot="5400000">
              <a:off x="10068583" y="6755451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7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Albert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 (Landscape)</dc:title>
  <dc:creator>Hoang Anh</dc:creator>
  <cp:lastModifiedBy>Anh Hoang</cp:lastModifiedBy>
  <cp:revision>24</cp:revision>
  <dcterms:created xsi:type="dcterms:W3CDTF">2006-08-16T00:00:00Z</dcterms:created>
  <dcterms:modified xsi:type="dcterms:W3CDTF">2024-09-13T10:06:35Z</dcterms:modified>
  <dc:identifier>DAGQiHmrEno</dc:identifier>
</cp:coreProperties>
</file>