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1" r:id="rId2"/>
  </p:sldIdLst>
  <p:sldSz cx="7556500" cy="10693400"/>
  <p:notesSz cx="6858000" cy="9144000"/>
  <p:embeddedFontLst>
    <p:embeddedFont>
      <p:font typeface="Fredoka" pitchFamily="2" charset="-79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1" autoAdjust="0"/>
    <p:restoredTop sz="94622" autoAdjust="0"/>
  </p:normalViewPr>
  <p:slideViewPr>
    <p:cSldViewPr>
      <p:cViewPr varScale="1">
        <p:scale>
          <a:sx n="65" d="100"/>
          <a:sy n="65" d="100"/>
        </p:scale>
        <p:origin x="26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C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Mystery Reader #1">
            <a:extLst>
              <a:ext uri="{FF2B5EF4-FFF2-40B4-BE49-F238E27FC236}">
                <a16:creationId xmlns:a16="http://schemas.microsoft.com/office/drawing/2014/main" id="{034335A1-5161-6D3D-3F53-41AD1B872E7D}"/>
              </a:ext>
            </a:extLst>
          </p:cNvPr>
          <p:cNvGrpSpPr/>
          <p:nvPr/>
        </p:nvGrpSpPr>
        <p:grpSpPr>
          <a:xfrm>
            <a:off x="248795" y="251245"/>
            <a:ext cx="7058910" cy="10190910"/>
            <a:chOff x="248795" y="251245"/>
            <a:chExt cx="7058910" cy="10190910"/>
          </a:xfrm>
        </p:grpSpPr>
        <p:sp>
          <p:nvSpPr>
            <p:cNvPr id="3" name="Freeform 3"/>
            <p:cNvSpPr/>
            <p:nvPr/>
          </p:nvSpPr>
          <p:spPr>
            <a:xfrm>
              <a:off x="248795" y="251245"/>
              <a:ext cx="7058910" cy="10190910"/>
            </a:xfrm>
            <a:custGeom>
              <a:avLst/>
              <a:gdLst/>
              <a:ahLst/>
              <a:cxnLst/>
              <a:rect l="l" t="t" r="r" b="b"/>
              <a:pathLst>
                <a:path w="2529754" h="3652192">
                  <a:moveTo>
                    <a:pt x="0" y="0"/>
                  </a:moveTo>
                  <a:lnTo>
                    <a:pt x="2529754" y="0"/>
                  </a:lnTo>
                  <a:lnTo>
                    <a:pt x="2529754" y="3652192"/>
                  </a:lnTo>
                  <a:lnTo>
                    <a:pt x="0" y="36521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40745F2C-8080-6CCA-5B66-7E3AE8F4C973}"/>
                </a:ext>
              </a:extLst>
            </p:cNvPr>
            <p:cNvGrpSpPr/>
            <p:nvPr/>
          </p:nvGrpSpPr>
          <p:grpSpPr>
            <a:xfrm>
              <a:off x="2884980" y="633615"/>
              <a:ext cx="3919021" cy="1643806"/>
              <a:chOff x="2884980" y="633615"/>
              <a:chExt cx="3919021" cy="1643806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4394081" y="633615"/>
                <a:ext cx="849518" cy="806269"/>
              </a:xfrm>
              <a:custGeom>
                <a:avLst/>
                <a:gdLst/>
                <a:ahLst/>
                <a:cxnLst/>
                <a:rect l="l" t="t" r="r" b="b"/>
                <a:pathLst>
                  <a:path w="1132690" h="1075025">
                    <a:moveTo>
                      <a:pt x="0" y="0"/>
                    </a:moveTo>
                    <a:lnTo>
                      <a:pt x="1132690" y="0"/>
                    </a:lnTo>
                    <a:lnTo>
                      <a:pt x="1132690" y="1075025"/>
                    </a:lnTo>
                    <a:lnTo>
                      <a:pt x="0" y="107502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4171299" y="982445"/>
                <a:ext cx="1346383" cy="1294976"/>
              </a:xfrm>
              <a:custGeom>
                <a:avLst/>
                <a:gdLst/>
                <a:ahLst/>
                <a:cxnLst/>
                <a:rect l="l" t="t" r="r" b="b"/>
                <a:pathLst>
                  <a:path w="1795177" h="1726634">
                    <a:moveTo>
                      <a:pt x="0" y="0"/>
                    </a:moveTo>
                    <a:lnTo>
                      <a:pt x="1795177" y="0"/>
                    </a:lnTo>
                    <a:lnTo>
                      <a:pt x="1795177" y="1726634"/>
                    </a:lnTo>
                    <a:lnTo>
                      <a:pt x="0" y="1726634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3168917" y="694514"/>
                <a:ext cx="778298" cy="764147"/>
              </a:xfrm>
              <a:custGeom>
                <a:avLst/>
                <a:gdLst/>
                <a:ahLst/>
                <a:cxnLst/>
                <a:rect l="l" t="t" r="r" b="b"/>
                <a:pathLst>
                  <a:path w="1037730" h="1018862">
                    <a:moveTo>
                      <a:pt x="0" y="0"/>
                    </a:moveTo>
                    <a:lnTo>
                      <a:pt x="1037730" y="0"/>
                    </a:lnTo>
                    <a:lnTo>
                      <a:pt x="1037730" y="1018863"/>
                    </a:lnTo>
                    <a:lnTo>
                      <a:pt x="0" y="101886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2884980" y="919502"/>
                <a:ext cx="1286319" cy="1357918"/>
              </a:xfrm>
              <a:custGeom>
                <a:avLst/>
                <a:gdLst/>
                <a:ahLst/>
                <a:cxnLst/>
                <a:rect l="l" t="t" r="r" b="b"/>
                <a:pathLst>
                  <a:path w="1715092" h="1810557">
                    <a:moveTo>
                      <a:pt x="0" y="0"/>
                    </a:moveTo>
                    <a:lnTo>
                      <a:pt x="1715092" y="0"/>
                    </a:lnTo>
                    <a:lnTo>
                      <a:pt x="1715092" y="1810558"/>
                    </a:lnTo>
                    <a:lnTo>
                      <a:pt x="0" y="18105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 flipH="1">
                <a:off x="5664709" y="673454"/>
                <a:ext cx="890458" cy="806269"/>
              </a:xfrm>
              <a:custGeom>
                <a:avLst/>
                <a:gdLst/>
                <a:ahLst/>
                <a:cxnLst/>
                <a:rect l="l" t="t" r="r" b="b"/>
                <a:pathLst>
                  <a:path w="1187277" h="1075025">
                    <a:moveTo>
                      <a:pt x="1187277" y="0"/>
                    </a:moveTo>
                    <a:lnTo>
                      <a:pt x="0" y="0"/>
                    </a:lnTo>
                    <a:lnTo>
                      <a:pt x="0" y="1075025"/>
                    </a:lnTo>
                    <a:lnTo>
                      <a:pt x="1187277" y="1075025"/>
                    </a:lnTo>
                    <a:lnTo>
                      <a:pt x="1187277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 flipH="1">
                <a:off x="5517682" y="919502"/>
                <a:ext cx="1286319" cy="1357918"/>
              </a:xfrm>
              <a:custGeom>
                <a:avLst/>
                <a:gdLst/>
                <a:ahLst/>
                <a:cxnLst/>
                <a:rect l="l" t="t" r="r" b="b"/>
                <a:pathLst>
                  <a:path w="1715092" h="1810557">
                    <a:moveTo>
                      <a:pt x="1715091" y="0"/>
                    </a:moveTo>
                    <a:lnTo>
                      <a:pt x="0" y="0"/>
                    </a:lnTo>
                    <a:lnTo>
                      <a:pt x="0" y="1810558"/>
                    </a:lnTo>
                    <a:lnTo>
                      <a:pt x="1715091" y="1810558"/>
                    </a:lnTo>
                    <a:lnTo>
                      <a:pt x="1715091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01736063-06D9-819B-0510-4E591A7BD25A}"/>
                </a:ext>
              </a:extLst>
            </p:cNvPr>
            <p:cNvGrpSpPr/>
            <p:nvPr/>
          </p:nvGrpSpPr>
          <p:grpSpPr>
            <a:xfrm>
              <a:off x="534980" y="2034827"/>
              <a:ext cx="6490040" cy="8122193"/>
              <a:chOff x="534980" y="2034827"/>
              <a:chExt cx="6490040" cy="8122193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534980" y="2034827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7581BD"/>
              </a:solidFill>
              <a:ln w="9525" cap="sq">
                <a:solidFill>
                  <a:srgbClr val="7581B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7"/>
              <p:cNvSpPr/>
              <p:nvPr/>
            </p:nvSpPr>
            <p:spPr>
              <a:xfrm>
                <a:off x="2702089" y="2034827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7581BD"/>
              </a:solidFill>
              <a:ln w="9525" cap="sq">
                <a:solidFill>
                  <a:srgbClr val="7581B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0"/>
              <p:cNvSpPr/>
              <p:nvPr/>
            </p:nvSpPr>
            <p:spPr>
              <a:xfrm>
                <a:off x="4223401" y="2034827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7581BD"/>
              </a:solidFill>
              <a:ln w="9525" cap="sq">
                <a:solidFill>
                  <a:srgbClr val="7581B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24"/>
              <p:cNvSpPr/>
              <p:nvPr/>
            </p:nvSpPr>
            <p:spPr>
              <a:xfrm>
                <a:off x="534980" y="2389076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27"/>
              <p:cNvSpPr/>
              <p:nvPr/>
            </p:nvSpPr>
            <p:spPr>
              <a:xfrm>
                <a:off x="2702089" y="2389076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Freeform 30"/>
              <p:cNvSpPr/>
              <p:nvPr/>
            </p:nvSpPr>
            <p:spPr>
              <a:xfrm>
                <a:off x="4223400" y="2389076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Freeform 34"/>
              <p:cNvSpPr/>
              <p:nvPr/>
            </p:nvSpPr>
            <p:spPr>
              <a:xfrm>
                <a:off x="534980" y="2743326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Freeform 37"/>
              <p:cNvSpPr/>
              <p:nvPr/>
            </p:nvSpPr>
            <p:spPr>
              <a:xfrm>
                <a:off x="2702089" y="2743326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Freeform 40"/>
              <p:cNvSpPr/>
              <p:nvPr/>
            </p:nvSpPr>
            <p:spPr>
              <a:xfrm>
                <a:off x="4223400" y="2743326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Freeform 44"/>
              <p:cNvSpPr/>
              <p:nvPr/>
            </p:nvSpPr>
            <p:spPr>
              <a:xfrm>
                <a:off x="534980" y="3097576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Freeform 47"/>
              <p:cNvSpPr/>
              <p:nvPr/>
            </p:nvSpPr>
            <p:spPr>
              <a:xfrm>
                <a:off x="2702089" y="3097576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Freeform 50"/>
              <p:cNvSpPr/>
              <p:nvPr/>
            </p:nvSpPr>
            <p:spPr>
              <a:xfrm>
                <a:off x="4223400" y="3097576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Freeform 54"/>
              <p:cNvSpPr/>
              <p:nvPr/>
            </p:nvSpPr>
            <p:spPr>
              <a:xfrm>
                <a:off x="534980" y="3451825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Freeform 57"/>
              <p:cNvSpPr/>
              <p:nvPr/>
            </p:nvSpPr>
            <p:spPr>
              <a:xfrm>
                <a:off x="2702089" y="3451825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Freeform 60"/>
              <p:cNvSpPr/>
              <p:nvPr/>
            </p:nvSpPr>
            <p:spPr>
              <a:xfrm>
                <a:off x="4223400" y="3451825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Freeform 64"/>
              <p:cNvSpPr/>
              <p:nvPr/>
            </p:nvSpPr>
            <p:spPr>
              <a:xfrm>
                <a:off x="534980" y="3806075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" name="Freeform 67"/>
              <p:cNvSpPr/>
              <p:nvPr/>
            </p:nvSpPr>
            <p:spPr>
              <a:xfrm>
                <a:off x="2702089" y="3806075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Freeform 70"/>
              <p:cNvSpPr/>
              <p:nvPr/>
            </p:nvSpPr>
            <p:spPr>
              <a:xfrm>
                <a:off x="4223400" y="3806075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Freeform 74"/>
              <p:cNvSpPr/>
              <p:nvPr/>
            </p:nvSpPr>
            <p:spPr>
              <a:xfrm>
                <a:off x="534980" y="4160325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7" name="Freeform 77"/>
              <p:cNvSpPr/>
              <p:nvPr/>
            </p:nvSpPr>
            <p:spPr>
              <a:xfrm>
                <a:off x="2702089" y="4160325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80"/>
              <p:cNvSpPr/>
              <p:nvPr/>
            </p:nvSpPr>
            <p:spPr>
              <a:xfrm>
                <a:off x="4223400" y="4160325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Freeform 84"/>
              <p:cNvSpPr/>
              <p:nvPr/>
            </p:nvSpPr>
            <p:spPr>
              <a:xfrm>
                <a:off x="534980" y="4514574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87"/>
              <p:cNvSpPr/>
              <p:nvPr/>
            </p:nvSpPr>
            <p:spPr>
              <a:xfrm>
                <a:off x="2702089" y="4514574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0" name="Freeform 90"/>
              <p:cNvSpPr/>
              <p:nvPr/>
            </p:nvSpPr>
            <p:spPr>
              <a:xfrm>
                <a:off x="4223400" y="4514574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4" name="Freeform 94"/>
              <p:cNvSpPr/>
              <p:nvPr/>
            </p:nvSpPr>
            <p:spPr>
              <a:xfrm>
                <a:off x="534980" y="4868824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7" name="Freeform 97"/>
              <p:cNvSpPr/>
              <p:nvPr/>
            </p:nvSpPr>
            <p:spPr>
              <a:xfrm>
                <a:off x="2702089" y="4868824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0" name="Freeform 100"/>
              <p:cNvSpPr/>
              <p:nvPr/>
            </p:nvSpPr>
            <p:spPr>
              <a:xfrm>
                <a:off x="4223400" y="4868824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104"/>
              <p:cNvSpPr/>
              <p:nvPr/>
            </p:nvSpPr>
            <p:spPr>
              <a:xfrm>
                <a:off x="534980" y="5223074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Freeform 107"/>
              <p:cNvSpPr/>
              <p:nvPr/>
            </p:nvSpPr>
            <p:spPr>
              <a:xfrm>
                <a:off x="2702089" y="5223074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0" name="Freeform 110"/>
              <p:cNvSpPr/>
              <p:nvPr/>
            </p:nvSpPr>
            <p:spPr>
              <a:xfrm>
                <a:off x="4223400" y="5223074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4" name="Freeform 114"/>
              <p:cNvSpPr/>
              <p:nvPr/>
            </p:nvSpPr>
            <p:spPr>
              <a:xfrm>
                <a:off x="534980" y="5577323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7" name="Freeform 117"/>
              <p:cNvSpPr/>
              <p:nvPr/>
            </p:nvSpPr>
            <p:spPr>
              <a:xfrm>
                <a:off x="2702089" y="5577323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0" name="Freeform 120"/>
              <p:cNvSpPr/>
              <p:nvPr/>
            </p:nvSpPr>
            <p:spPr>
              <a:xfrm>
                <a:off x="4223400" y="5577323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" name="Freeform 124"/>
              <p:cNvSpPr/>
              <p:nvPr/>
            </p:nvSpPr>
            <p:spPr>
              <a:xfrm>
                <a:off x="534980" y="5931573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" name="Freeform 127"/>
              <p:cNvSpPr/>
              <p:nvPr/>
            </p:nvSpPr>
            <p:spPr>
              <a:xfrm>
                <a:off x="2702089" y="5931573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0" name="Freeform 130"/>
              <p:cNvSpPr/>
              <p:nvPr/>
            </p:nvSpPr>
            <p:spPr>
              <a:xfrm>
                <a:off x="4223400" y="5931573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4" name="Freeform 134"/>
              <p:cNvSpPr/>
              <p:nvPr/>
            </p:nvSpPr>
            <p:spPr>
              <a:xfrm>
                <a:off x="534980" y="6285823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7" name="Freeform 137"/>
              <p:cNvSpPr/>
              <p:nvPr/>
            </p:nvSpPr>
            <p:spPr>
              <a:xfrm>
                <a:off x="2702089" y="6285823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0" name="Freeform 140"/>
              <p:cNvSpPr/>
              <p:nvPr/>
            </p:nvSpPr>
            <p:spPr>
              <a:xfrm>
                <a:off x="4223400" y="6285823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4" name="Freeform 144"/>
              <p:cNvSpPr/>
              <p:nvPr/>
            </p:nvSpPr>
            <p:spPr>
              <a:xfrm>
                <a:off x="534980" y="6640072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7" name="Freeform 147"/>
              <p:cNvSpPr/>
              <p:nvPr/>
            </p:nvSpPr>
            <p:spPr>
              <a:xfrm>
                <a:off x="2702089" y="6640072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0" name="Freeform 150"/>
              <p:cNvSpPr/>
              <p:nvPr/>
            </p:nvSpPr>
            <p:spPr>
              <a:xfrm>
                <a:off x="4223400" y="6640072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4" name="Freeform 154"/>
              <p:cNvSpPr/>
              <p:nvPr/>
            </p:nvSpPr>
            <p:spPr>
              <a:xfrm>
                <a:off x="534980" y="6994322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7" name="Freeform 157"/>
              <p:cNvSpPr/>
              <p:nvPr/>
            </p:nvSpPr>
            <p:spPr>
              <a:xfrm>
                <a:off x="2702089" y="6994322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0" name="Freeform 160"/>
              <p:cNvSpPr/>
              <p:nvPr/>
            </p:nvSpPr>
            <p:spPr>
              <a:xfrm>
                <a:off x="4223400" y="6994322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" name="Freeform 164"/>
              <p:cNvSpPr/>
              <p:nvPr/>
            </p:nvSpPr>
            <p:spPr>
              <a:xfrm>
                <a:off x="534980" y="7348572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" name="Freeform 167"/>
              <p:cNvSpPr/>
              <p:nvPr/>
            </p:nvSpPr>
            <p:spPr>
              <a:xfrm>
                <a:off x="2702089" y="7348572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0" name="Freeform 170"/>
              <p:cNvSpPr/>
              <p:nvPr/>
            </p:nvSpPr>
            <p:spPr>
              <a:xfrm>
                <a:off x="4223400" y="7348572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Freeform 174"/>
              <p:cNvSpPr/>
              <p:nvPr/>
            </p:nvSpPr>
            <p:spPr>
              <a:xfrm>
                <a:off x="534980" y="7702822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Freeform 177"/>
              <p:cNvSpPr/>
              <p:nvPr/>
            </p:nvSpPr>
            <p:spPr>
              <a:xfrm>
                <a:off x="2702089" y="7702822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0" name="Freeform 180"/>
              <p:cNvSpPr/>
              <p:nvPr/>
            </p:nvSpPr>
            <p:spPr>
              <a:xfrm>
                <a:off x="4223400" y="7702822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4" name="Freeform 184"/>
              <p:cNvSpPr/>
              <p:nvPr/>
            </p:nvSpPr>
            <p:spPr>
              <a:xfrm>
                <a:off x="534980" y="8057071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7" name="Freeform 187"/>
              <p:cNvSpPr/>
              <p:nvPr/>
            </p:nvSpPr>
            <p:spPr>
              <a:xfrm>
                <a:off x="2702089" y="8057071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0" name="Freeform 190"/>
              <p:cNvSpPr/>
              <p:nvPr/>
            </p:nvSpPr>
            <p:spPr>
              <a:xfrm>
                <a:off x="4223400" y="8057071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4" name="Freeform 194"/>
              <p:cNvSpPr/>
              <p:nvPr/>
            </p:nvSpPr>
            <p:spPr>
              <a:xfrm>
                <a:off x="534980" y="8411321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7" name="Freeform 197"/>
              <p:cNvSpPr/>
              <p:nvPr/>
            </p:nvSpPr>
            <p:spPr>
              <a:xfrm>
                <a:off x="2702089" y="8411321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0" name="Freeform 200"/>
              <p:cNvSpPr/>
              <p:nvPr/>
            </p:nvSpPr>
            <p:spPr>
              <a:xfrm>
                <a:off x="4223400" y="8411321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4" name="Freeform 204"/>
              <p:cNvSpPr/>
              <p:nvPr/>
            </p:nvSpPr>
            <p:spPr>
              <a:xfrm>
                <a:off x="534980" y="8765571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" name="Freeform 207"/>
              <p:cNvSpPr/>
              <p:nvPr/>
            </p:nvSpPr>
            <p:spPr>
              <a:xfrm>
                <a:off x="2702089" y="8765571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0" name="Freeform 210"/>
              <p:cNvSpPr/>
              <p:nvPr/>
            </p:nvSpPr>
            <p:spPr>
              <a:xfrm>
                <a:off x="4223400" y="8765571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" name="Freeform 214"/>
              <p:cNvSpPr/>
              <p:nvPr/>
            </p:nvSpPr>
            <p:spPr>
              <a:xfrm>
                <a:off x="534980" y="9119820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" name="Freeform 217"/>
              <p:cNvSpPr/>
              <p:nvPr/>
            </p:nvSpPr>
            <p:spPr>
              <a:xfrm>
                <a:off x="2702089" y="9119820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" name="Freeform 220"/>
              <p:cNvSpPr/>
              <p:nvPr/>
            </p:nvSpPr>
            <p:spPr>
              <a:xfrm>
                <a:off x="4223400" y="9119820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" name="Freeform 224"/>
              <p:cNvSpPr/>
              <p:nvPr/>
            </p:nvSpPr>
            <p:spPr>
              <a:xfrm>
                <a:off x="534980" y="9474070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" name="Freeform 227"/>
              <p:cNvSpPr/>
              <p:nvPr/>
            </p:nvSpPr>
            <p:spPr>
              <a:xfrm>
                <a:off x="2702089" y="9474070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0" name="Freeform 230"/>
              <p:cNvSpPr/>
              <p:nvPr/>
            </p:nvSpPr>
            <p:spPr>
              <a:xfrm>
                <a:off x="4223400" y="9474070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4" name="Freeform 234"/>
              <p:cNvSpPr/>
              <p:nvPr/>
            </p:nvSpPr>
            <p:spPr>
              <a:xfrm>
                <a:off x="534980" y="9828320"/>
                <a:ext cx="2137743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766119" h="117799">
                    <a:moveTo>
                      <a:pt x="0" y="0"/>
                    </a:moveTo>
                    <a:lnTo>
                      <a:pt x="766119" y="0"/>
                    </a:lnTo>
                    <a:lnTo>
                      <a:pt x="76611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7" name="Freeform 237"/>
              <p:cNvSpPr/>
              <p:nvPr/>
            </p:nvSpPr>
            <p:spPr>
              <a:xfrm>
                <a:off x="2702089" y="9828320"/>
                <a:ext cx="1491945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534679" h="117799">
                    <a:moveTo>
                      <a:pt x="0" y="0"/>
                    </a:moveTo>
                    <a:lnTo>
                      <a:pt x="534679" y="0"/>
                    </a:lnTo>
                    <a:lnTo>
                      <a:pt x="534679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0" name="Freeform 240"/>
              <p:cNvSpPr/>
              <p:nvPr/>
            </p:nvSpPr>
            <p:spPr>
              <a:xfrm>
                <a:off x="4223400" y="9828320"/>
                <a:ext cx="2801619" cy="328700"/>
              </a:xfrm>
              <a:custGeom>
                <a:avLst/>
                <a:gdLst/>
                <a:ahLst/>
                <a:cxnLst/>
                <a:rect l="l" t="t" r="r" b="b"/>
                <a:pathLst>
                  <a:path w="1004037" h="117799">
                    <a:moveTo>
                      <a:pt x="0" y="0"/>
                    </a:moveTo>
                    <a:lnTo>
                      <a:pt x="1004037" y="0"/>
                    </a:lnTo>
                    <a:lnTo>
                      <a:pt x="1004037" y="117799"/>
                    </a:lnTo>
                    <a:lnTo>
                      <a:pt x="0" y="117799"/>
                    </a:lnTo>
                    <a:close/>
                  </a:path>
                </a:pathLst>
              </a:custGeom>
              <a:solidFill>
                <a:srgbClr val="F9FAFD"/>
              </a:solidFill>
              <a:ln w="9525" cap="sq">
                <a:solidFill>
                  <a:srgbClr val="C5CBE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DEBCE1D6-77D8-1A23-07FA-4C5F0925F16A}"/>
                </a:ext>
              </a:extLst>
            </p:cNvPr>
            <p:cNvGrpSpPr/>
            <p:nvPr/>
          </p:nvGrpSpPr>
          <p:grpSpPr>
            <a:xfrm>
              <a:off x="534980" y="528177"/>
              <a:ext cx="5605124" cy="1745221"/>
              <a:chOff x="534980" y="528177"/>
              <a:chExt cx="5605124" cy="1745221"/>
            </a:xfrm>
          </p:grpSpPr>
          <p:sp>
            <p:nvSpPr>
              <p:cNvPr id="243" name="TextBox 243"/>
              <p:cNvSpPr txBox="1"/>
              <p:nvPr/>
            </p:nvSpPr>
            <p:spPr>
              <a:xfrm>
                <a:off x="534980" y="778303"/>
                <a:ext cx="1997986" cy="88630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ts val="3394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394" b="1" i="0" u="none" strike="noStrike" kern="1200" cap="none" spc="-74" normalizeH="0" baseline="0" noProof="0" dirty="0">
                    <a:ln>
                      <a:noFill/>
                    </a:ln>
                    <a:solidFill>
                      <a:srgbClr val="7581BD"/>
                    </a:solidFill>
                    <a:effectLst/>
                    <a:uLnTx/>
                    <a:uFillTx/>
                    <a:latin typeface="Fredoka" pitchFamily="2" charset="-79"/>
                    <a:cs typeface="Fredoka" pitchFamily="2" charset="-79"/>
                  </a:rPr>
                  <a:t>Mystery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ts val="3394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394" b="1" i="0" u="none" strike="noStrike" kern="1200" cap="none" spc="-74" normalizeH="0" baseline="0" noProof="0" dirty="0">
                    <a:ln>
                      <a:noFill/>
                    </a:ln>
                    <a:solidFill>
                      <a:srgbClr val="7581BD"/>
                    </a:solidFill>
                    <a:effectLst/>
                    <a:uLnTx/>
                    <a:uFillTx/>
                    <a:latin typeface="Fredoka" pitchFamily="2" charset="-79"/>
                    <a:cs typeface="Fredoka" pitchFamily="2" charset="-79"/>
                  </a:rPr>
                  <a:t>reader</a:t>
                </a:r>
              </a:p>
            </p:txBody>
          </p:sp>
          <p:sp>
            <p:nvSpPr>
              <p:cNvPr id="244" name="TextBox 244"/>
              <p:cNvSpPr txBox="1"/>
              <p:nvPr/>
            </p:nvSpPr>
            <p:spPr>
              <a:xfrm>
                <a:off x="534980" y="528177"/>
                <a:ext cx="1031787" cy="19228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ts val="1608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48" b="0" i="0" u="none" strike="noStrike" kern="1200" cap="none" spc="-25" normalizeH="0" baseline="0" noProof="0" dirty="0">
                    <a:ln>
                      <a:noFill/>
                    </a:ln>
                    <a:solidFill>
                      <a:srgbClr val="7581BD"/>
                    </a:solidFill>
                    <a:effectLst/>
                    <a:uLnTx/>
                    <a:uFillTx/>
                    <a:latin typeface="Fredoka"/>
                    <a:ea typeface="+mn-ea"/>
                    <a:cs typeface="+mn-cs"/>
                  </a:rPr>
                  <a:t>Sign up sheet</a:t>
                </a:r>
              </a:p>
            </p:txBody>
          </p:sp>
          <p:sp>
            <p:nvSpPr>
              <p:cNvPr id="245" name="TextBox 245"/>
              <p:cNvSpPr txBox="1"/>
              <p:nvPr/>
            </p:nvSpPr>
            <p:spPr>
              <a:xfrm>
                <a:off x="1087958" y="2124957"/>
                <a:ext cx="1031787" cy="14844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126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89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Fredoka"/>
                    <a:ea typeface="+mn-ea"/>
                    <a:cs typeface="+mn-cs"/>
                  </a:rPr>
                  <a:t>Name</a:t>
                </a:r>
              </a:p>
            </p:txBody>
          </p:sp>
          <p:sp>
            <p:nvSpPr>
              <p:cNvPr id="246" name="TextBox 246"/>
              <p:cNvSpPr txBox="1"/>
              <p:nvPr/>
            </p:nvSpPr>
            <p:spPr>
              <a:xfrm>
                <a:off x="2932168" y="2124957"/>
                <a:ext cx="1031787" cy="14844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126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89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Fredoka"/>
                    <a:ea typeface="+mn-ea"/>
                    <a:cs typeface="+mn-cs"/>
                  </a:rPr>
                  <a:t>Time Slot</a:t>
                </a:r>
              </a:p>
            </p:txBody>
          </p:sp>
          <p:sp>
            <p:nvSpPr>
              <p:cNvPr id="247" name="TextBox 247"/>
              <p:cNvSpPr txBox="1"/>
              <p:nvPr/>
            </p:nvSpPr>
            <p:spPr>
              <a:xfrm>
                <a:off x="5108317" y="2124957"/>
                <a:ext cx="1031787" cy="14844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126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1200" cap="none" spc="89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Fredoka"/>
                    <a:ea typeface="+mn-ea"/>
                    <a:cs typeface="+mn-cs"/>
                  </a:rPr>
                  <a:t>Book Title</a:t>
                </a:r>
              </a:p>
            </p:txBody>
          </p:sp>
        </p:grpSp>
        <p:sp>
          <p:nvSpPr>
            <p:cNvPr id="12" name="QuickSignup"/>
            <p:cNvSpPr/>
            <p:nvPr/>
          </p:nvSpPr>
          <p:spPr>
            <a:xfrm>
              <a:off x="6355806" y="462438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Fredoka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Hoang Anh</cp:lastModifiedBy>
  <cp:revision>35</cp:revision>
  <dcterms:created xsi:type="dcterms:W3CDTF">2006-08-16T00:00:00Z</dcterms:created>
  <dcterms:modified xsi:type="dcterms:W3CDTF">2024-06-12T16:42:18Z</dcterms:modified>
  <dc:identifier>DAGH7lmWVeY</dc:identifier>
</cp:coreProperties>
</file>