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63" r:id="rId2"/>
  </p:sldIdLst>
  <p:sldSz cx="7556500" cy="10693400"/>
  <p:notesSz cx="6858000" cy="9144000"/>
  <p:embeddedFontLst>
    <p:embeddedFont>
      <p:font typeface="DM Sans" pitchFamily="2" charset="0"/>
      <p:regular r:id="rId3"/>
      <p:bold r:id="rId4"/>
      <p:italic r:id="rId5"/>
      <p:boldItalic r:id="rId6"/>
    </p:embeddedFont>
    <p:embeddedFont>
      <p:font typeface="DM Sans SemiBold" pitchFamily="2" charset="0"/>
      <p:bold r:id="rId7"/>
      <p:boldItalic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91" autoAdjust="0"/>
    <p:restoredTop sz="94622" autoAdjust="0"/>
  </p:normalViewPr>
  <p:slideViewPr>
    <p:cSldViewPr>
      <p:cViewPr>
        <p:scale>
          <a:sx n="75" d="100"/>
          <a:sy n="75" d="100"/>
        </p:scale>
        <p:origin x="1620" y="-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heme" Target="theme/theme1.xml"/><Relationship Id="rId5" Type="http://schemas.openxmlformats.org/officeDocument/2006/relationships/font" Target="fonts/font3.fntdata"/><Relationship Id="rId10" Type="http://schemas.openxmlformats.org/officeDocument/2006/relationships/viewProps" Target="viewProps.xml"/><Relationship Id="rId4" Type="http://schemas.openxmlformats.org/officeDocument/2006/relationships/font" Target="fonts/font2.fntdata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4" name="Mystery Reader #2">
            <a:extLst>
              <a:ext uri="{FF2B5EF4-FFF2-40B4-BE49-F238E27FC236}">
                <a16:creationId xmlns:a16="http://schemas.microsoft.com/office/drawing/2014/main" id="{77192A40-B9BF-4A54-299E-FC121D9C1AFE}"/>
              </a:ext>
            </a:extLst>
          </p:cNvPr>
          <p:cNvGrpSpPr/>
          <p:nvPr/>
        </p:nvGrpSpPr>
        <p:grpSpPr>
          <a:xfrm>
            <a:off x="0" y="0"/>
            <a:ext cx="7560000" cy="10692000"/>
            <a:chOff x="0" y="0"/>
            <a:chExt cx="7560000" cy="10692000"/>
          </a:xfrm>
        </p:grpSpPr>
        <p:grpSp>
          <p:nvGrpSpPr>
            <p:cNvPr id="232" name="Group 231">
              <a:extLst>
                <a:ext uri="{FF2B5EF4-FFF2-40B4-BE49-F238E27FC236}">
                  <a16:creationId xmlns:a16="http://schemas.microsoft.com/office/drawing/2014/main" id="{F7638EB6-4D3C-7C2C-7C23-862FF052493A}"/>
                </a:ext>
              </a:extLst>
            </p:cNvPr>
            <p:cNvGrpSpPr/>
            <p:nvPr/>
          </p:nvGrpSpPr>
          <p:grpSpPr>
            <a:xfrm>
              <a:off x="0" y="9936000"/>
              <a:ext cx="7560000" cy="756000"/>
              <a:chOff x="0" y="9936000"/>
              <a:chExt cx="7560000" cy="756000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9936000"/>
                <a:ext cx="7560000" cy="756000"/>
              </a:xfrm>
              <a:custGeom>
                <a:avLst/>
                <a:gdLst/>
                <a:ahLst/>
                <a:cxnLst/>
                <a:rect l="l" t="t" r="r" b="b"/>
                <a:pathLst>
                  <a:path w="2709333" h="270933">
                    <a:moveTo>
                      <a:pt x="0" y="0"/>
                    </a:moveTo>
                    <a:lnTo>
                      <a:pt x="2709333" y="0"/>
                    </a:lnTo>
                    <a:lnTo>
                      <a:pt x="2709333" y="270933"/>
                    </a:lnTo>
                    <a:lnTo>
                      <a:pt x="0" y="270933"/>
                    </a:lnTo>
                    <a:close/>
                  </a:path>
                </a:pathLst>
              </a:custGeom>
              <a:solidFill>
                <a:srgbClr val="36897C"/>
              </a:solid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" name="Freeform 9"/>
              <p:cNvSpPr/>
              <p:nvPr/>
            </p:nvSpPr>
            <p:spPr>
              <a:xfrm>
                <a:off x="513219" y="10243176"/>
                <a:ext cx="141647" cy="141647"/>
              </a:xfrm>
              <a:custGeom>
                <a:avLst/>
                <a:gdLst/>
                <a:ahLst/>
                <a:cxnLst/>
                <a:rect l="l" t="t" r="r" b="b"/>
                <a:pathLst>
                  <a:path w="188862" h="188862">
                    <a:moveTo>
                      <a:pt x="0" y="0"/>
                    </a:moveTo>
                    <a:lnTo>
                      <a:pt x="188862" y="0"/>
                    </a:lnTo>
                    <a:lnTo>
                      <a:pt x="188862" y="188862"/>
                    </a:lnTo>
                    <a:lnTo>
                      <a:pt x="0" y="188862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" name="Freeform 10"/>
              <p:cNvSpPr/>
              <p:nvPr/>
            </p:nvSpPr>
            <p:spPr>
              <a:xfrm rot="16200000">
                <a:off x="407512" y="10278670"/>
                <a:ext cx="140753" cy="70661"/>
              </a:xfrm>
              <a:custGeom>
                <a:avLst/>
                <a:gdLst/>
                <a:ahLst/>
                <a:cxnLst/>
                <a:rect l="l" t="t" r="r" b="b"/>
                <a:pathLst>
                  <a:path w="187671" h="94215">
                    <a:moveTo>
                      <a:pt x="0" y="0"/>
                    </a:moveTo>
                    <a:lnTo>
                      <a:pt x="187671" y="0"/>
                    </a:lnTo>
                    <a:lnTo>
                      <a:pt x="187671" y="94216"/>
                    </a:lnTo>
                    <a:lnTo>
                      <a:pt x="0" y="94216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84A5C30C-CCAE-BECD-7110-9F21BAE17D2D}"/>
                  </a:ext>
                </a:extLst>
              </p:cNvPr>
              <p:cNvGrpSpPr/>
              <p:nvPr/>
            </p:nvGrpSpPr>
            <p:grpSpPr>
              <a:xfrm>
                <a:off x="4873540" y="10260203"/>
                <a:ext cx="2243903" cy="107594"/>
                <a:chOff x="4873540" y="10260203"/>
                <a:chExt cx="2243903" cy="107594"/>
              </a:xfrm>
            </p:grpSpPr>
            <p:sp>
              <p:nvSpPr>
                <p:cNvPr id="7" name="Freeform 7"/>
                <p:cNvSpPr/>
                <p:nvPr/>
              </p:nvSpPr>
              <p:spPr>
                <a:xfrm>
                  <a:off x="4873540" y="10278597"/>
                  <a:ext cx="70807" cy="708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409" h="94409">
                      <a:moveTo>
                        <a:pt x="0" y="0"/>
                      </a:moveTo>
                      <a:lnTo>
                        <a:pt x="94408" y="0"/>
                      </a:lnTo>
                      <a:lnTo>
                        <a:pt x="94408" y="94408"/>
                      </a:lnTo>
                      <a:lnTo>
                        <a:pt x="0" y="9440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blipFill>
                  <a:blip r:embed="rId2">
                    <a:extLst>
                      <a:ext uri="{96DAC541-7B7A-43D3-8B79-37D633B846F1}">
                        <asvg:svgBlip xmlns:asvg="http://schemas.microsoft.com/office/drawing/2016/SVG/main" r:embed="rId3"/>
                      </a:ext>
                    </a:extLst>
                  </a:blip>
                  <a:stretch>
                    <a:fillRect/>
                  </a:stretch>
                </a:blipFill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8" name="TextBox 8"/>
                <p:cNvSpPr txBox="1"/>
                <p:nvPr/>
              </p:nvSpPr>
              <p:spPr>
                <a:xfrm>
                  <a:off x="5020859" y="10260203"/>
                  <a:ext cx="2096584" cy="107594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 marL="0" lvl="0" indent="0" algn="l">
                    <a:spcBef>
                      <a:spcPct val="0"/>
                    </a:spcBef>
                  </a:pPr>
                  <a:r>
                    <a:rPr lang="en-US" sz="699" u="none" strike="noStrike" dirty="0">
                      <a:solidFill>
                        <a:srgbClr val="FFFCF8"/>
                      </a:solidFill>
                      <a:latin typeface="DM Sans"/>
                    </a:rPr>
                    <a:t>Reading sessions should last about 20-30 minutes</a:t>
                  </a:r>
                </a:p>
              </p:txBody>
            </p:sp>
          </p:grpSp>
          <p:sp>
            <p:nvSpPr>
              <p:cNvPr id="11" name="TextBox 11"/>
              <p:cNvSpPr txBox="1"/>
              <p:nvPr/>
            </p:nvSpPr>
            <p:spPr>
              <a:xfrm>
                <a:off x="731315" y="10229297"/>
                <a:ext cx="1376520" cy="169405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just">
                  <a:spcBef>
                    <a:spcPct val="0"/>
                  </a:spcBef>
                </a:pPr>
                <a:r>
                  <a:rPr lang="en-US" sz="1101" u="none" strike="noStrike" dirty="0">
                    <a:solidFill>
                      <a:srgbClr val="FFFCF8"/>
                    </a:solidFill>
                    <a:latin typeface="DM Sans SemiBold" pitchFamily="2" charset="0"/>
                  </a:rPr>
                  <a:t>Special Instructions</a:t>
                </a:r>
              </a:p>
            </p:txBody>
          </p:sp>
          <p:grpSp>
            <p:nvGrpSpPr>
              <p:cNvPr id="229" name="Group 228">
                <a:extLst>
                  <a:ext uri="{FF2B5EF4-FFF2-40B4-BE49-F238E27FC236}">
                    <a16:creationId xmlns:a16="http://schemas.microsoft.com/office/drawing/2014/main" id="{3CC91A13-9841-688B-E974-4DA4A565F985}"/>
                  </a:ext>
                </a:extLst>
              </p:cNvPr>
              <p:cNvGrpSpPr/>
              <p:nvPr/>
            </p:nvGrpSpPr>
            <p:grpSpPr>
              <a:xfrm>
                <a:off x="2293453" y="10260203"/>
                <a:ext cx="2394470" cy="107594"/>
                <a:chOff x="2278124" y="10260203"/>
                <a:chExt cx="2394470" cy="107594"/>
              </a:xfrm>
            </p:grpSpPr>
            <p:sp>
              <p:nvSpPr>
                <p:cNvPr id="6" name="Freeform 6"/>
                <p:cNvSpPr/>
                <p:nvPr/>
              </p:nvSpPr>
              <p:spPr>
                <a:xfrm>
                  <a:off x="2278124" y="10278597"/>
                  <a:ext cx="70807" cy="708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409" h="94409">
                      <a:moveTo>
                        <a:pt x="0" y="0"/>
                      </a:moveTo>
                      <a:lnTo>
                        <a:pt x="94409" y="0"/>
                      </a:lnTo>
                      <a:lnTo>
                        <a:pt x="94409" y="94408"/>
                      </a:lnTo>
                      <a:lnTo>
                        <a:pt x="0" y="9440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blipFill>
                  <a:blip r:embed="rId2">
                    <a:extLst>
                      <a:ext uri="{96DAC541-7B7A-43D3-8B79-37D633B846F1}">
                        <asvg:svgBlip xmlns:asvg="http://schemas.microsoft.com/office/drawing/2016/SVG/main" r:embed="rId3"/>
                      </a:ext>
                    </a:extLst>
                  </a:blip>
                  <a:stretch>
                    <a:fillRect/>
                  </a:stretch>
                </a:blipFill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" name="TextBox 12"/>
                <p:cNvSpPr txBox="1"/>
                <p:nvPr/>
              </p:nvSpPr>
              <p:spPr>
                <a:xfrm>
                  <a:off x="2425442" y="10260203"/>
                  <a:ext cx="2247152" cy="107594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 algn="l"/>
                  <a:r>
                    <a:rPr lang="en-US" sz="699" dirty="0">
                      <a:solidFill>
                        <a:srgbClr val="FFFCF8"/>
                      </a:solidFill>
                      <a:latin typeface="DM Sans"/>
                    </a:rPr>
                    <a:t>Please arrive 10 minutes early to check in at the office</a:t>
                  </a:r>
                </a:p>
              </p:txBody>
            </p:sp>
          </p:grpSp>
        </p:grpSp>
        <p:grpSp>
          <p:nvGrpSpPr>
            <p:cNvPr id="214" name="Group 213">
              <a:extLst>
                <a:ext uri="{FF2B5EF4-FFF2-40B4-BE49-F238E27FC236}">
                  <a16:creationId xmlns:a16="http://schemas.microsoft.com/office/drawing/2014/main" id="{DCDC7826-252C-AC6E-6E44-DC57CCAB7240}"/>
                </a:ext>
              </a:extLst>
            </p:cNvPr>
            <p:cNvGrpSpPr/>
            <p:nvPr/>
          </p:nvGrpSpPr>
          <p:grpSpPr>
            <a:xfrm>
              <a:off x="442558" y="8516223"/>
              <a:ext cx="6674884" cy="1002491"/>
              <a:chOff x="442558" y="2837115"/>
              <a:chExt cx="6674884" cy="1002491"/>
            </a:xfrm>
          </p:grpSpPr>
          <p:sp>
            <p:nvSpPr>
              <p:cNvPr id="215" name="Freeform 31">
                <a:extLst>
                  <a:ext uri="{FF2B5EF4-FFF2-40B4-BE49-F238E27FC236}">
                    <a16:creationId xmlns:a16="http://schemas.microsoft.com/office/drawing/2014/main" id="{5635E7C4-8298-CFBB-A888-8E9382AD0ECA}"/>
                  </a:ext>
                </a:extLst>
              </p:cNvPr>
              <p:cNvSpPr/>
              <p:nvPr/>
            </p:nvSpPr>
            <p:spPr>
              <a:xfrm>
                <a:off x="442558" y="2837115"/>
                <a:ext cx="6674884" cy="1002491"/>
              </a:xfrm>
              <a:prstGeom prst="roundRect">
                <a:avLst>
                  <a:gd name="adj" fmla="val 10966"/>
                </a:avLst>
              </a:prstGeom>
              <a:solidFill>
                <a:srgbClr val="FFFCF8">
                  <a:alpha val="69804"/>
                </a:srgbClr>
              </a:solidFill>
              <a:ln w="6350" cap="sq">
                <a:solidFill>
                  <a:srgbClr val="606060">
                    <a:alpha val="69804"/>
                  </a:srgbClr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6" name="AutoShape 33">
                <a:extLst>
                  <a:ext uri="{FF2B5EF4-FFF2-40B4-BE49-F238E27FC236}">
                    <a16:creationId xmlns:a16="http://schemas.microsoft.com/office/drawing/2014/main" id="{903B86C7-5D13-D32F-27CB-446C6E5E4188}"/>
                  </a:ext>
                </a:extLst>
              </p:cNvPr>
              <p:cNvSpPr/>
              <p:nvPr/>
            </p:nvSpPr>
            <p:spPr>
              <a:xfrm>
                <a:off x="731762" y="3560515"/>
                <a:ext cx="2489836" cy="0"/>
              </a:xfrm>
              <a:prstGeom prst="line">
                <a:avLst/>
              </a:prstGeom>
              <a:ln w="6350" cap="flat">
                <a:solidFill>
                  <a:srgbClr val="60606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7" name="AutoShape 34">
                <a:extLst>
                  <a:ext uri="{FF2B5EF4-FFF2-40B4-BE49-F238E27FC236}">
                    <a16:creationId xmlns:a16="http://schemas.microsoft.com/office/drawing/2014/main" id="{7611239F-5EBA-5E79-BAFC-B5CD38E51170}"/>
                  </a:ext>
                </a:extLst>
              </p:cNvPr>
              <p:cNvSpPr/>
              <p:nvPr/>
            </p:nvSpPr>
            <p:spPr>
              <a:xfrm flipV="1">
                <a:off x="731762" y="3232261"/>
                <a:ext cx="1770187" cy="0"/>
              </a:xfrm>
              <a:prstGeom prst="line">
                <a:avLst/>
              </a:prstGeom>
              <a:ln w="6350" cap="flat">
                <a:solidFill>
                  <a:srgbClr val="60606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8" name="AutoShape 35">
                <a:extLst>
                  <a:ext uri="{FF2B5EF4-FFF2-40B4-BE49-F238E27FC236}">
                    <a16:creationId xmlns:a16="http://schemas.microsoft.com/office/drawing/2014/main" id="{05033C9D-695D-DB94-CD65-25112FD6B7B1}"/>
                  </a:ext>
                </a:extLst>
              </p:cNvPr>
              <p:cNvSpPr/>
              <p:nvPr/>
            </p:nvSpPr>
            <p:spPr>
              <a:xfrm flipV="1">
                <a:off x="2790706" y="3232261"/>
                <a:ext cx="2234659" cy="0"/>
              </a:xfrm>
              <a:prstGeom prst="line">
                <a:avLst/>
              </a:prstGeom>
              <a:ln w="6350" cap="flat">
                <a:solidFill>
                  <a:srgbClr val="60606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9" name="AutoShape 36">
                <a:extLst>
                  <a:ext uri="{FF2B5EF4-FFF2-40B4-BE49-F238E27FC236}">
                    <a16:creationId xmlns:a16="http://schemas.microsoft.com/office/drawing/2014/main" id="{282BC5B9-EB91-5DFF-7118-744B6FF325A1}"/>
                  </a:ext>
                </a:extLst>
              </p:cNvPr>
              <p:cNvSpPr/>
              <p:nvPr/>
            </p:nvSpPr>
            <p:spPr>
              <a:xfrm>
                <a:off x="5314122" y="3232261"/>
                <a:ext cx="1514116" cy="0"/>
              </a:xfrm>
              <a:prstGeom prst="line">
                <a:avLst/>
              </a:prstGeom>
              <a:ln w="6350" cap="flat">
                <a:solidFill>
                  <a:srgbClr val="60606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0" name="AutoShape 37">
                <a:extLst>
                  <a:ext uri="{FF2B5EF4-FFF2-40B4-BE49-F238E27FC236}">
                    <a16:creationId xmlns:a16="http://schemas.microsoft.com/office/drawing/2014/main" id="{E01F4AD9-0D8A-9B2B-F28C-E2CAEFABF6C8}"/>
                  </a:ext>
                </a:extLst>
              </p:cNvPr>
              <p:cNvSpPr/>
              <p:nvPr/>
            </p:nvSpPr>
            <p:spPr>
              <a:xfrm>
                <a:off x="5314122" y="3560515"/>
                <a:ext cx="1514563" cy="0"/>
              </a:xfrm>
              <a:prstGeom prst="line">
                <a:avLst/>
              </a:prstGeom>
              <a:ln w="6350" cap="flat">
                <a:solidFill>
                  <a:srgbClr val="60606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1" name="TextBox 38">
                <a:extLst>
                  <a:ext uri="{FF2B5EF4-FFF2-40B4-BE49-F238E27FC236}">
                    <a16:creationId xmlns:a16="http://schemas.microsoft.com/office/drawing/2014/main" id="{4E44BDA8-9E45-A93E-BB31-AF49C6B85124}"/>
                  </a:ext>
                </a:extLst>
              </p:cNvPr>
              <p:cNvSpPr txBox="1"/>
              <p:nvPr/>
            </p:nvSpPr>
            <p:spPr>
              <a:xfrm>
                <a:off x="5314122" y="3419280"/>
                <a:ext cx="1041617" cy="107855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700" u="none" strike="noStrike" spc="15" dirty="0">
                    <a:solidFill>
                      <a:srgbClr val="2A3241"/>
                    </a:solidFill>
                    <a:latin typeface="DM Sans"/>
                  </a:rPr>
                  <a:t>Time Slot</a:t>
                </a:r>
              </a:p>
            </p:txBody>
          </p:sp>
          <p:sp>
            <p:nvSpPr>
              <p:cNvPr id="222" name="AutoShape 39">
                <a:extLst>
                  <a:ext uri="{FF2B5EF4-FFF2-40B4-BE49-F238E27FC236}">
                    <a16:creationId xmlns:a16="http://schemas.microsoft.com/office/drawing/2014/main" id="{DC905BE7-4D05-DDA7-55C2-A7DBB0E2E3C7}"/>
                  </a:ext>
                </a:extLst>
              </p:cNvPr>
              <p:cNvSpPr/>
              <p:nvPr/>
            </p:nvSpPr>
            <p:spPr>
              <a:xfrm>
                <a:off x="3510803" y="3560472"/>
                <a:ext cx="1514563" cy="0"/>
              </a:xfrm>
              <a:prstGeom prst="line">
                <a:avLst/>
              </a:prstGeom>
              <a:ln w="6350" cap="flat">
                <a:solidFill>
                  <a:srgbClr val="60606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3" name="TextBox 40">
                <a:extLst>
                  <a:ext uri="{FF2B5EF4-FFF2-40B4-BE49-F238E27FC236}">
                    <a16:creationId xmlns:a16="http://schemas.microsoft.com/office/drawing/2014/main" id="{45F46285-5F6D-3D64-CCE5-C0EABC4BF117}"/>
                  </a:ext>
                </a:extLst>
              </p:cNvPr>
              <p:cNvSpPr txBox="1"/>
              <p:nvPr/>
            </p:nvSpPr>
            <p:spPr>
              <a:xfrm>
                <a:off x="3510803" y="3419280"/>
                <a:ext cx="1041617" cy="107855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700" u="none" strike="noStrike" spc="15" dirty="0">
                    <a:solidFill>
                      <a:srgbClr val="2A3241"/>
                    </a:solidFill>
                    <a:latin typeface="DM Sans"/>
                  </a:rPr>
                  <a:t>Date</a:t>
                </a:r>
              </a:p>
            </p:txBody>
          </p:sp>
          <p:sp>
            <p:nvSpPr>
              <p:cNvPr id="224" name="TextBox 41">
                <a:extLst>
                  <a:ext uri="{FF2B5EF4-FFF2-40B4-BE49-F238E27FC236}">
                    <a16:creationId xmlns:a16="http://schemas.microsoft.com/office/drawing/2014/main" id="{99680427-6E05-2E72-52A8-01880A648DBD}"/>
                  </a:ext>
                </a:extLst>
              </p:cNvPr>
              <p:cNvSpPr txBox="1"/>
              <p:nvPr/>
            </p:nvSpPr>
            <p:spPr>
              <a:xfrm>
                <a:off x="5314122" y="3091027"/>
                <a:ext cx="1041617" cy="107855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700" u="none" strike="noStrike" spc="15" dirty="0">
                    <a:solidFill>
                      <a:srgbClr val="2A3241"/>
                    </a:solidFill>
                    <a:latin typeface="DM Sans"/>
                  </a:rPr>
                  <a:t>Phone</a:t>
                </a:r>
              </a:p>
            </p:txBody>
          </p:sp>
          <p:sp>
            <p:nvSpPr>
              <p:cNvPr id="225" name="TextBox 42">
                <a:extLst>
                  <a:ext uri="{FF2B5EF4-FFF2-40B4-BE49-F238E27FC236}">
                    <a16:creationId xmlns:a16="http://schemas.microsoft.com/office/drawing/2014/main" id="{5392B7BF-76DD-D5D0-5F4E-5A3C9A2FCD3C}"/>
                  </a:ext>
                </a:extLst>
              </p:cNvPr>
              <p:cNvSpPr txBox="1"/>
              <p:nvPr/>
            </p:nvSpPr>
            <p:spPr>
              <a:xfrm>
                <a:off x="2790706" y="3091027"/>
                <a:ext cx="1056266" cy="107855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700" u="none" strike="noStrike" spc="15" dirty="0">
                    <a:solidFill>
                      <a:srgbClr val="2A3241"/>
                    </a:solidFill>
                    <a:latin typeface="DM Sans"/>
                  </a:rPr>
                  <a:t>Mystery Reader’s Name</a:t>
                </a:r>
              </a:p>
            </p:txBody>
          </p:sp>
          <p:sp>
            <p:nvSpPr>
              <p:cNvPr id="226" name="TextBox 43">
                <a:extLst>
                  <a:ext uri="{FF2B5EF4-FFF2-40B4-BE49-F238E27FC236}">
                    <a16:creationId xmlns:a16="http://schemas.microsoft.com/office/drawing/2014/main" id="{B421B586-4CA9-D1F7-0E80-6D8E53F400EE}"/>
                  </a:ext>
                </a:extLst>
              </p:cNvPr>
              <p:cNvSpPr txBox="1"/>
              <p:nvPr/>
            </p:nvSpPr>
            <p:spPr>
              <a:xfrm>
                <a:off x="731762" y="3091027"/>
                <a:ext cx="686752" cy="107855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700" u="none" strike="noStrike" spc="15" dirty="0">
                    <a:solidFill>
                      <a:srgbClr val="2A3241"/>
                    </a:solidFill>
                    <a:latin typeface="DM Sans"/>
                  </a:rPr>
                  <a:t>Child’s Name</a:t>
                </a:r>
              </a:p>
            </p:txBody>
          </p:sp>
          <p:sp>
            <p:nvSpPr>
              <p:cNvPr id="227" name="TextBox 44">
                <a:extLst>
                  <a:ext uri="{FF2B5EF4-FFF2-40B4-BE49-F238E27FC236}">
                    <a16:creationId xmlns:a16="http://schemas.microsoft.com/office/drawing/2014/main" id="{6B150712-1C99-2805-E2E4-5959C9344C2F}"/>
                  </a:ext>
                </a:extLst>
              </p:cNvPr>
              <p:cNvSpPr txBox="1"/>
              <p:nvPr/>
            </p:nvSpPr>
            <p:spPr>
              <a:xfrm>
                <a:off x="731762" y="3419238"/>
                <a:ext cx="801081" cy="107855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700" u="none" strike="noStrike" spc="15" dirty="0">
                    <a:solidFill>
                      <a:srgbClr val="2A3241"/>
                    </a:solidFill>
                    <a:latin typeface="DM Sans"/>
                  </a:rPr>
                  <a:t>Book Title</a:t>
                </a:r>
              </a:p>
            </p:txBody>
          </p:sp>
        </p:grpSp>
        <p:grpSp>
          <p:nvGrpSpPr>
            <p:cNvPr id="200" name="Group 199">
              <a:extLst>
                <a:ext uri="{FF2B5EF4-FFF2-40B4-BE49-F238E27FC236}">
                  <a16:creationId xmlns:a16="http://schemas.microsoft.com/office/drawing/2014/main" id="{29B0922E-1232-83D2-DC95-9DED3E33CFC9}"/>
                </a:ext>
              </a:extLst>
            </p:cNvPr>
            <p:cNvGrpSpPr/>
            <p:nvPr/>
          </p:nvGrpSpPr>
          <p:grpSpPr>
            <a:xfrm>
              <a:off x="442558" y="7096446"/>
              <a:ext cx="6674884" cy="1002491"/>
              <a:chOff x="442558" y="2837115"/>
              <a:chExt cx="6674884" cy="1002491"/>
            </a:xfrm>
          </p:grpSpPr>
          <p:sp>
            <p:nvSpPr>
              <p:cNvPr id="201" name="Freeform 31">
                <a:extLst>
                  <a:ext uri="{FF2B5EF4-FFF2-40B4-BE49-F238E27FC236}">
                    <a16:creationId xmlns:a16="http://schemas.microsoft.com/office/drawing/2014/main" id="{717A164D-5480-F597-748B-C079373EAF0A}"/>
                  </a:ext>
                </a:extLst>
              </p:cNvPr>
              <p:cNvSpPr/>
              <p:nvPr/>
            </p:nvSpPr>
            <p:spPr>
              <a:xfrm>
                <a:off x="442558" y="2837115"/>
                <a:ext cx="6674884" cy="1002491"/>
              </a:xfrm>
              <a:prstGeom prst="roundRect">
                <a:avLst>
                  <a:gd name="adj" fmla="val 10966"/>
                </a:avLst>
              </a:prstGeom>
              <a:solidFill>
                <a:srgbClr val="FFFCF8">
                  <a:alpha val="69804"/>
                </a:srgbClr>
              </a:solidFill>
              <a:ln w="6350" cap="sq">
                <a:solidFill>
                  <a:srgbClr val="606060">
                    <a:alpha val="69804"/>
                  </a:srgbClr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2" name="AutoShape 33">
                <a:extLst>
                  <a:ext uri="{FF2B5EF4-FFF2-40B4-BE49-F238E27FC236}">
                    <a16:creationId xmlns:a16="http://schemas.microsoft.com/office/drawing/2014/main" id="{536D910A-8175-DED9-8F63-C16525E92E49}"/>
                  </a:ext>
                </a:extLst>
              </p:cNvPr>
              <p:cNvSpPr/>
              <p:nvPr/>
            </p:nvSpPr>
            <p:spPr>
              <a:xfrm>
                <a:off x="731762" y="3560515"/>
                <a:ext cx="2489836" cy="0"/>
              </a:xfrm>
              <a:prstGeom prst="line">
                <a:avLst/>
              </a:prstGeom>
              <a:ln w="6350" cap="flat">
                <a:solidFill>
                  <a:srgbClr val="60606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3" name="AutoShape 34">
                <a:extLst>
                  <a:ext uri="{FF2B5EF4-FFF2-40B4-BE49-F238E27FC236}">
                    <a16:creationId xmlns:a16="http://schemas.microsoft.com/office/drawing/2014/main" id="{7B5F210B-A588-82ED-6D67-B8F3A086C251}"/>
                  </a:ext>
                </a:extLst>
              </p:cNvPr>
              <p:cNvSpPr/>
              <p:nvPr/>
            </p:nvSpPr>
            <p:spPr>
              <a:xfrm flipV="1">
                <a:off x="731762" y="3232261"/>
                <a:ext cx="1770187" cy="0"/>
              </a:xfrm>
              <a:prstGeom prst="line">
                <a:avLst/>
              </a:prstGeom>
              <a:ln w="6350" cap="flat">
                <a:solidFill>
                  <a:srgbClr val="60606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4" name="AutoShape 35">
                <a:extLst>
                  <a:ext uri="{FF2B5EF4-FFF2-40B4-BE49-F238E27FC236}">
                    <a16:creationId xmlns:a16="http://schemas.microsoft.com/office/drawing/2014/main" id="{EB2380CA-48ED-7B1E-1560-632839E653CA}"/>
                  </a:ext>
                </a:extLst>
              </p:cNvPr>
              <p:cNvSpPr/>
              <p:nvPr/>
            </p:nvSpPr>
            <p:spPr>
              <a:xfrm flipV="1">
                <a:off x="2790706" y="3232261"/>
                <a:ext cx="2234659" cy="0"/>
              </a:xfrm>
              <a:prstGeom prst="line">
                <a:avLst/>
              </a:prstGeom>
              <a:ln w="6350" cap="flat">
                <a:solidFill>
                  <a:srgbClr val="60606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5" name="AutoShape 36">
                <a:extLst>
                  <a:ext uri="{FF2B5EF4-FFF2-40B4-BE49-F238E27FC236}">
                    <a16:creationId xmlns:a16="http://schemas.microsoft.com/office/drawing/2014/main" id="{160492BB-BF67-6BC3-F20E-F623D3884314}"/>
                  </a:ext>
                </a:extLst>
              </p:cNvPr>
              <p:cNvSpPr/>
              <p:nvPr/>
            </p:nvSpPr>
            <p:spPr>
              <a:xfrm>
                <a:off x="5314122" y="3232261"/>
                <a:ext cx="1514116" cy="0"/>
              </a:xfrm>
              <a:prstGeom prst="line">
                <a:avLst/>
              </a:prstGeom>
              <a:ln w="6350" cap="flat">
                <a:solidFill>
                  <a:srgbClr val="60606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6" name="AutoShape 37">
                <a:extLst>
                  <a:ext uri="{FF2B5EF4-FFF2-40B4-BE49-F238E27FC236}">
                    <a16:creationId xmlns:a16="http://schemas.microsoft.com/office/drawing/2014/main" id="{E964E946-F438-9310-62F0-B7656750CEB6}"/>
                  </a:ext>
                </a:extLst>
              </p:cNvPr>
              <p:cNvSpPr/>
              <p:nvPr/>
            </p:nvSpPr>
            <p:spPr>
              <a:xfrm>
                <a:off x="5314122" y="3560515"/>
                <a:ext cx="1514563" cy="0"/>
              </a:xfrm>
              <a:prstGeom prst="line">
                <a:avLst/>
              </a:prstGeom>
              <a:ln w="6350" cap="flat">
                <a:solidFill>
                  <a:srgbClr val="60606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7" name="TextBox 38">
                <a:extLst>
                  <a:ext uri="{FF2B5EF4-FFF2-40B4-BE49-F238E27FC236}">
                    <a16:creationId xmlns:a16="http://schemas.microsoft.com/office/drawing/2014/main" id="{DD2A8CB5-DFFB-C880-77D5-5F627B3D7CB0}"/>
                  </a:ext>
                </a:extLst>
              </p:cNvPr>
              <p:cNvSpPr txBox="1"/>
              <p:nvPr/>
            </p:nvSpPr>
            <p:spPr>
              <a:xfrm>
                <a:off x="5314122" y="3419280"/>
                <a:ext cx="1041617" cy="107855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700" u="none" strike="noStrike" spc="15" dirty="0">
                    <a:solidFill>
                      <a:srgbClr val="2A3241"/>
                    </a:solidFill>
                    <a:latin typeface="DM Sans"/>
                  </a:rPr>
                  <a:t>Time Slot</a:t>
                </a:r>
              </a:p>
            </p:txBody>
          </p:sp>
          <p:sp>
            <p:nvSpPr>
              <p:cNvPr id="208" name="AutoShape 39">
                <a:extLst>
                  <a:ext uri="{FF2B5EF4-FFF2-40B4-BE49-F238E27FC236}">
                    <a16:creationId xmlns:a16="http://schemas.microsoft.com/office/drawing/2014/main" id="{83B1F4FA-815E-FC8D-798A-A60DD6F2F0BE}"/>
                  </a:ext>
                </a:extLst>
              </p:cNvPr>
              <p:cNvSpPr/>
              <p:nvPr/>
            </p:nvSpPr>
            <p:spPr>
              <a:xfrm>
                <a:off x="3510803" y="3560472"/>
                <a:ext cx="1514563" cy="0"/>
              </a:xfrm>
              <a:prstGeom prst="line">
                <a:avLst/>
              </a:prstGeom>
              <a:ln w="6350" cap="flat">
                <a:solidFill>
                  <a:srgbClr val="60606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9" name="TextBox 40">
                <a:extLst>
                  <a:ext uri="{FF2B5EF4-FFF2-40B4-BE49-F238E27FC236}">
                    <a16:creationId xmlns:a16="http://schemas.microsoft.com/office/drawing/2014/main" id="{CCCD39C3-0B42-4422-8ADB-601E12C42726}"/>
                  </a:ext>
                </a:extLst>
              </p:cNvPr>
              <p:cNvSpPr txBox="1"/>
              <p:nvPr/>
            </p:nvSpPr>
            <p:spPr>
              <a:xfrm>
                <a:off x="3510803" y="3419280"/>
                <a:ext cx="1041617" cy="107855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700" u="none" strike="noStrike" spc="15" dirty="0">
                    <a:solidFill>
                      <a:srgbClr val="2A3241"/>
                    </a:solidFill>
                    <a:latin typeface="DM Sans"/>
                  </a:rPr>
                  <a:t>Date</a:t>
                </a:r>
              </a:p>
            </p:txBody>
          </p:sp>
          <p:sp>
            <p:nvSpPr>
              <p:cNvPr id="210" name="TextBox 41">
                <a:extLst>
                  <a:ext uri="{FF2B5EF4-FFF2-40B4-BE49-F238E27FC236}">
                    <a16:creationId xmlns:a16="http://schemas.microsoft.com/office/drawing/2014/main" id="{22EB3B7E-4A6C-EF67-FB24-9F08B19D1779}"/>
                  </a:ext>
                </a:extLst>
              </p:cNvPr>
              <p:cNvSpPr txBox="1"/>
              <p:nvPr/>
            </p:nvSpPr>
            <p:spPr>
              <a:xfrm>
                <a:off x="5314122" y="3091027"/>
                <a:ext cx="1041617" cy="107855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700" u="none" strike="noStrike" spc="15" dirty="0">
                    <a:solidFill>
                      <a:srgbClr val="2A3241"/>
                    </a:solidFill>
                    <a:latin typeface="DM Sans"/>
                  </a:rPr>
                  <a:t>Phone</a:t>
                </a:r>
              </a:p>
            </p:txBody>
          </p:sp>
          <p:sp>
            <p:nvSpPr>
              <p:cNvPr id="211" name="TextBox 42">
                <a:extLst>
                  <a:ext uri="{FF2B5EF4-FFF2-40B4-BE49-F238E27FC236}">
                    <a16:creationId xmlns:a16="http://schemas.microsoft.com/office/drawing/2014/main" id="{6B5EDA9C-984A-523C-5C48-4A69D27FB121}"/>
                  </a:ext>
                </a:extLst>
              </p:cNvPr>
              <p:cNvSpPr txBox="1"/>
              <p:nvPr/>
            </p:nvSpPr>
            <p:spPr>
              <a:xfrm>
                <a:off x="2790706" y="3091027"/>
                <a:ext cx="1056266" cy="107855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700" u="none" strike="noStrike" spc="15" dirty="0">
                    <a:solidFill>
                      <a:srgbClr val="2A3241"/>
                    </a:solidFill>
                    <a:latin typeface="DM Sans"/>
                  </a:rPr>
                  <a:t>Mystery Reader’s Name</a:t>
                </a:r>
              </a:p>
            </p:txBody>
          </p:sp>
          <p:sp>
            <p:nvSpPr>
              <p:cNvPr id="212" name="TextBox 43">
                <a:extLst>
                  <a:ext uri="{FF2B5EF4-FFF2-40B4-BE49-F238E27FC236}">
                    <a16:creationId xmlns:a16="http://schemas.microsoft.com/office/drawing/2014/main" id="{B981CAD8-562F-6E64-3E5C-D262BC21F4D0}"/>
                  </a:ext>
                </a:extLst>
              </p:cNvPr>
              <p:cNvSpPr txBox="1"/>
              <p:nvPr/>
            </p:nvSpPr>
            <p:spPr>
              <a:xfrm>
                <a:off x="731762" y="3091027"/>
                <a:ext cx="686752" cy="107855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700" u="none" strike="noStrike" spc="15" dirty="0">
                    <a:solidFill>
                      <a:srgbClr val="2A3241"/>
                    </a:solidFill>
                    <a:latin typeface="DM Sans"/>
                  </a:rPr>
                  <a:t>Child’s Name</a:t>
                </a:r>
              </a:p>
            </p:txBody>
          </p:sp>
          <p:sp>
            <p:nvSpPr>
              <p:cNvPr id="213" name="TextBox 44">
                <a:extLst>
                  <a:ext uri="{FF2B5EF4-FFF2-40B4-BE49-F238E27FC236}">
                    <a16:creationId xmlns:a16="http://schemas.microsoft.com/office/drawing/2014/main" id="{9A22171F-AD18-B65D-6428-AEF833CF1D67}"/>
                  </a:ext>
                </a:extLst>
              </p:cNvPr>
              <p:cNvSpPr txBox="1"/>
              <p:nvPr/>
            </p:nvSpPr>
            <p:spPr>
              <a:xfrm>
                <a:off x="731762" y="3419238"/>
                <a:ext cx="801081" cy="107855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700" u="none" strike="noStrike" spc="15" dirty="0">
                    <a:solidFill>
                      <a:srgbClr val="2A3241"/>
                    </a:solidFill>
                    <a:latin typeface="DM Sans"/>
                  </a:rPr>
                  <a:t>Book Title</a:t>
                </a:r>
              </a:p>
            </p:txBody>
          </p:sp>
        </p:grpSp>
        <p:grpSp>
          <p:nvGrpSpPr>
            <p:cNvPr id="186" name="Group 185">
              <a:extLst>
                <a:ext uri="{FF2B5EF4-FFF2-40B4-BE49-F238E27FC236}">
                  <a16:creationId xmlns:a16="http://schemas.microsoft.com/office/drawing/2014/main" id="{7358C41E-CB0E-DCDC-D510-3E22A02F05FD}"/>
                </a:ext>
              </a:extLst>
            </p:cNvPr>
            <p:cNvGrpSpPr/>
            <p:nvPr/>
          </p:nvGrpSpPr>
          <p:grpSpPr>
            <a:xfrm>
              <a:off x="442558" y="5676669"/>
              <a:ext cx="6674884" cy="1002491"/>
              <a:chOff x="442558" y="2837115"/>
              <a:chExt cx="6674884" cy="1002491"/>
            </a:xfrm>
          </p:grpSpPr>
          <p:sp>
            <p:nvSpPr>
              <p:cNvPr id="187" name="Freeform 31">
                <a:extLst>
                  <a:ext uri="{FF2B5EF4-FFF2-40B4-BE49-F238E27FC236}">
                    <a16:creationId xmlns:a16="http://schemas.microsoft.com/office/drawing/2014/main" id="{336BED27-80E0-3EC8-C2BA-0F62D45B63D0}"/>
                  </a:ext>
                </a:extLst>
              </p:cNvPr>
              <p:cNvSpPr/>
              <p:nvPr/>
            </p:nvSpPr>
            <p:spPr>
              <a:xfrm>
                <a:off x="442558" y="2837115"/>
                <a:ext cx="6674884" cy="1002491"/>
              </a:xfrm>
              <a:prstGeom prst="roundRect">
                <a:avLst>
                  <a:gd name="adj" fmla="val 10966"/>
                </a:avLst>
              </a:prstGeom>
              <a:solidFill>
                <a:srgbClr val="FFFCF8">
                  <a:alpha val="69804"/>
                </a:srgbClr>
              </a:solidFill>
              <a:ln w="6350" cap="sq">
                <a:solidFill>
                  <a:srgbClr val="606060">
                    <a:alpha val="69804"/>
                  </a:srgbClr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8" name="AutoShape 33">
                <a:extLst>
                  <a:ext uri="{FF2B5EF4-FFF2-40B4-BE49-F238E27FC236}">
                    <a16:creationId xmlns:a16="http://schemas.microsoft.com/office/drawing/2014/main" id="{5285D57F-BBD3-E788-7F65-9BC245A97AD1}"/>
                  </a:ext>
                </a:extLst>
              </p:cNvPr>
              <p:cNvSpPr/>
              <p:nvPr/>
            </p:nvSpPr>
            <p:spPr>
              <a:xfrm>
                <a:off x="731762" y="3560515"/>
                <a:ext cx="2489836" cy="0"/>
              </a:xfrm>
              <a:prstGeom prst="line">
                <a:avLst/>
              </a:prstGeom>
              <a:ln w="6350" cap="flat">
                <a:solidFill>
                  <a:srgbClr val="60606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9" name="AutoShape 34">
                <a:extLst>
                  <a:ext uri="{FF2B5EF4-FFF2-40B4-BE49-F238E27FC236}">
                    <a16:creationId xmlns:a16="http://schemas.microsoft.com/office/drawing/2014/main" id="{614D6A41-F915-A55B-E43C-7391497D430A}"/>
                  </a:ext>
                </a:extLst>
              </p:cNvPr>
              <p:cNvSpPr/>
              <p:nvPr/>
            </p:nvSpPr>
            <p:spPr>
              <a:xfrm flipV="1">
                <a:off x="731762" y="3232261"/>
                <a:ext cx="1770187" cy="0"/>
              </a:xfrm>
              <a:prstGeom prst="line">
                <a:avLst/>
              </a:prstGeom>
              <a:ln w="6350" cap="flat">
                <a:solidFill>
                  <a:srgbClr val="60606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0" name="AutoShape 35">
                <a:extLst>
                  <a:ext uri="{FF2B5EF4-FFF2-40B4-BE49-F238E27FC236}">
                    <a16:creationId xmlns:a16="http://schemas.microsoft.com/office/drawing/2014/main" id="{50BF4E99-9D4B-F10C-99CE-5D7B63AD2930}"/>
                  </a:ext>
                </a:extLst>
              </p:cNvPr>
              <p:cNvSpPr/>
              <p:nvPr/>
            </p:nvSpPr>
            <p:spPr>
              <a:xfrm flipV="1">
                <a:off x="2790706" y="3232261"/>
                <a:ext cx="2234659" cy="0"/>
              </a:xfrm>
              <a:prstGeom prst="line">
                <a:avLst/>
              </a:prstGeom>
              <a:ln w="6350" cap="flat">
                <a:solidFill>
                  <a:srgbClr val="60606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1" name="AutoShape 36">
                <a:extLst>
                  <a:ext uri="{FF2B5EF4-FFF2-40B4-BE49-F238E27FC236}">
                    <a16:creationId xmlns:a16="http://schemas.microsoft.com/office/drawing/2014/main" id="{11439458-19CB-899A-DC0E-3243A73A2F75}"/>
                  </a:ext>
                </a:extLst>
              </p:cNvPr>
              <p:cNvSpPr/>
              <p:nvPr/>
            </p:nvSpPr>
            <p:spPr>
              <a:xfrm>
                <a:off x="5314122" y="3232261"/>
                <a:ext cx="1514116" cy="0"/>
              </a:xfrm>
              <a:prstGeom prst="line">
                <a:avLst/>
              </a:prstGeom>
              <a:ln w="6350" cap="flat">
                <a:solidFill>
                  <a:srgbClr val="60606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2" name="AutoShape 37">
                <a:extLst>
                  <a:ext uri="{FF2B5EF4-FFF2-40B4-BE49-F238E27FC236}">
                    <a16:creationId xmlns:a16="http://schemas.microsoft.com/office/drawing/2014/main" id="{5BD11A6C-C8C7-61A6-AED7-0A40BF4930F9}"/>
                  </a:ext>
                </a:extLst>
              </p:cNvPr>
              <p:cNvSpPr/>
              <p:nvPr/>
            </p:nvSpPr>
            <p:spPr>
              <a:xfrm>
                <a:off x="5314122" y="3560515"/>
                <a:ext cx="1514563" cy="0"/>
              </a:xfrm>
              <a:prstGeom prst="line">
                <a:avLst/>
              </a:prstGeom>
              <a:ln w="6350" cap="flat">
                <a:solidFill>
                  <a:srgbClr val="60606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3" name="TextBox 38">
                <a:extLst>
                  <a:ext uri="{FF2B5EF4-FFF2-40B4-BE49-F238E27FC236}">
                    <a16:creationId xmlns:a16="http://schemas.microsoft.com/office/drawing/2014/main" id="{2E9D7D15-B087-DA0D-2632-8581936E7904}"/>
                  </a:ext>
                </a:extLst>
              </p:cNvPr>
              <p:cNvSpPr txBox="1"/>
              <p:nvPr/>
            </p:nvSpPr>
            <p:spPr>
              <a:xfrm>
                <a:off x="5314122" y="3419280"/>
                <a:ext cx="1041617" cy="107855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700" u="none" strike="noStrike" spc="15" dirty="0">
                    <a:solidFill>
                      <a:srgbClr val="2A3241"/>
                    </a:solidFill>
                    <a:latin typeface="DM Sans"/>
                  </a:rPr>
                  <a:t>Time Slot</a:t>
                </a:r>
              </a:p>
            </p:txBody>
          </p:sp>
          <p:sp>
            <p:nvSpPr>
              <p:cNvPr id="194" name="AutoShape 39">
                <a:extLst>
                  <a:ext uri="{FF2B5EF4-FFF2-40B4-BE49-F238E27FC236}">
                    <a16:creationId xmlns:a16="http://schemas.microsoft.com/office/drawing/2014/main" id="{17D0AAF8-CD47-824B-0CFD-9CA3AED51600}"/>
                  </a:ext>
                </a:extLst>
              </p:cNvPr>
              <p:cNvSpPr/>
              <p:nvPr/>
            </p:nvSpPr>
            <p:spPr>
              <a:xfrm>
                <a:off x="3510803" y="3560472"/>
                <a:ext cx="1514563" cy="0"/>
              </a:xfrm>
              <a:prstGeom prst="line">
                <a:avLst/>
              </a:prstGeom>
              <a:ln w="6350" cap="flat">
                <a:solidFill>
                  <a:srgbClr val="60606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5" name="TextBox 40">
                <a:extLst>
                  <a:ext uri="{FF2B5EF4-FFF2-40B4-BE49-F238E27FC236}">
                    <a16:creationId xmlns:a16="http://schemas.microsoft.com/office/drawing/2014/main" id="{3954FD05-F425-E145-4263-F395A72582CC}"/>
                  </a:ext>
                </a:extLst>
              </p:cNvPr>
              <p:cNvSpPr txBox="1"/>
              <p:nvPr/>
            </p:nvSpPr>
            <p:spPr>
              <a:xfrm>
                <a:off x="3510803" y="3419280"/>
                <a:ext cx="1041617" cy="107855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700" u="none" strike="noStrike" spc="15" dirty="0">
                    <a:solidFill>
                      <a:srgbClr val="2A3241"/>
                    </a:solidFill>
                    <a:latin typeface="DM Sans"/>
                  </a:rPr>
                  <a:t>Date</a:t>
                </a:r>
              </a:p>
            </p:txBody>
          </p:sp>
          <p:sp>
            <p:nvSpPr>
              <p:cNvPr id="196" name="TextBox 41">
                <a:extLst>
                  <a:ext uri="{FF2B5EF4-FFF2-40B4-BE49-F238E27FC236}">
                    <a16:creationId xmlns:a16="http://schemas.microsoft.com/office/drawing/2014/main" id="{0D54C3EF-95DA-9049-63AF-CC48DFFF9746}"/>
                  </a:ext>
                </a:extLst>
              </p:cNvPr>
              <p:cNvSpPr txBox="1"/>
              <p:nvPr/>
            </p:nvSpPr>
            <p:spPr>
              <a:xfrm>
                <a:off x="5314122" y="3091027"/>
                <a:ext cx="1041617" cy="107855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700" u="none" strike="noStrike" spc="15" dirty="0">
                    <a:solidFill>
                      <a:srgbClr val="2A3241"/>
                    </a:solidFill>
                    <a:latin typeface="DM Sans"/>
                  </a:rPr>
                  <a:t>Phone</a:t>
                </a:r>
              </a:p>
            </p:txBody>
          </p:sp>
          <p:sp>
            <p:nvSpPr>
              <p:cNvPr id="197" name="TextBox 42">
                <a:extLst>
                  <a:ext uri="{FF2B5EF4-FFF2-40B4-BE49-F238E27FC236}">
                    <a16:creationId xmlns:a16="http://schemas.microsoft.com/office/drawing/2014/main" id="{D20ADF9C-9C29-C090-AE76-3277407E80AB}"/>
                  </a:ext>
                </a:extLst>
              </p:cNvPr>
              <p:cNvSpPr txBox="1"/>
              <p:nvPr/>
            </p:nvSpPr>
            <p:spPr>
              <a:xfrm>
                <a:off x="2790706" y="3091027"/>
                <a:ext cx="1056266" cy="107855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700" u="none" strike="noStrike" spc="15" dirty="0">
                    <a:solidFill>
                      <a:srgbClr val="2A3241"/>
                    </a:solidFill>
                    <a:latin typeface="DM Sans"/>
                  </a:rPr>
                  <a:t>Mystery Reader’s Name</a:t>
                </a:r>
              </a:p>
            </p:txBody>
          </p:sp>
          <p:sp>
            <p:nvSpPr>
              <p:cNvPr id="198" name="TextBox 43">
                <a:extLst>
                  <a:ext uri="{FF2B5EF4-FFF2-40B4-BE49-F238E27FC236}">
                    <a16:creationId xmlns:a16="http://schemas.microsoft.com/office/drawing/2014/main" id="{3070EB16-1F1F-3511-A575-D6D1858629A1}"/>
                  </a:ext>
                </a:extLst>
              </p:cNvPr>
              <p:cNvSpPr txBox="1"/>
              <p:nvPr/>
            </p:nvSpPr>
            <p:spPr>
              <a:xfrm>
                <a:off x="731762" y="3091027"/>
                <a:ext cx="686752" cy="107855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700" u="none" strike="noStrike" spc="15" dirty="0">
                    <a:solidFill>
                      <a:srgbClr val="2A3241"/>
                    </a:solidFill>
                    <a:latin typeface="DM Sans"/>
                  </a:rPr>
                  <a:t>Child’s Name</a:t>
                </a:r>
              </a:p>
            </p:txBody>
          </p:sp>
          <p:sp>
            <p:nvSpPr>
              <p:cNvPr id="199" name="TextBox 44">
                <a:extLst>
                  <a:ext uri="{FF2B5EF4-FFF2-40B4-BE49-F238E27FC236}">
                    <a16:creationId xmlns:a16="http://schemas.microsoft.com/office/drawing/2014/main" id="{833E39FE-F4EA-4B9C-CFEE-54C3130AF4A6}"/>
                  </a:ext>
                </a:extLst>
              </p:cNvPr>
              <p:cNvSpPr txBox="1"/>
              <p:nvPr/>
            </p:nvSpPr>
            <p:spPr>
              <a:xfrm>
                <a:off x="731762" y="3419238"/>
                <a:ext cx="801081" cy="107855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700" u="none" strike="noStrike" spc="15" dirty="0">
                    <a:solidFill>
                      <a:srgbClr val="2A3241"/>
                    </a:solidFill>
                    <a:latin typeface="DM Sans"/>
                  </a:rPr>
                  <a:t>Book Title</a:t>
                </a:r>
              </a:p>
            </p:txBody>
          </p:sp>
        </p:grpSp>
        <p:grpSp>
          <p:nvGrpSpPr>
            <p:cNvPr id="172" name="Group 171">
              <a:extLst>
                <a:ext uri="{FF2B5EF4-FFF2-40B4-BE49-F238E27FC236}">
                  <a16:creationId xmlns:a16="http://schemas.microsoft.com/office/drawing/2014/main" id="{3B3ABBF0-EE1A-51E7-D92B-25946933370E}"/>
                </a:ext>
              </a:extLst>
            </p:cNvPr>
            <p:cNvGrpSpPr/>
            <p:nvPr/>
          </p:nvGrpSpPr>
          <p:grpSpPr>
            <a:xfrm>
              <a:off x="442558" y="4256892"/>
              <a:ext cx="6674884" cy="1002491"/>
              <a:chOff x="442558" y="2837115"/>
              <a:chExt cx="6674884" cy="1002491"/>
            </a:xfrm>
          </p:grpSpPr>
          <p:sp>
            <p:nvSpPr>
              <p:cNvPr id="173" name="Freeform 31">
                <a:extLst>
                  <a:ext uri="{FF2B5EF4-FFF2-40B4-BE49-F238E27FC236}">
                    <a16:creationId xmlns:a16="http://schemas.microsoft.com/office/drawing/2014/main" id="{FF428706-CBC5-A3AD-0EE7-3EB20FD8AF1C}"/>
                  </a:ext>
                </a:extLst>
              </p:cNvPr>
              <p:cNvSpPr/>
              <p:nvPr/>
            </p:nvSpPr>
            <p:spPr>
              <a:xfrm>
                <a:off x="442558" y="2837115"/>
                <a:ext cx="6674884" cy="1002491"/>
              </a:xfrm>
              <a:prstGeom prst="roundRect">
                <a:avLst>
                  <a:gd name="adj" fmla="val 10966"/>
                </a:avLst>
              </a:prstGeom>
              <a:solidFill>
                <a:srgbClr val="FFFCF8">
                  <a:alpha val="69804"/>
                </a:srgbClr>
              </a:solidFill>
              <a:ln w="6350" cap="sq">
                <a:solidFill>
                  <a:srgbClr val="606060">
                    <a:alpha val="69804"/>
                  </a:srgbClr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4" name="AutoShape 33">
                <a:extLst>
                  <a:ext uri="{FF2B5EF4-FFF2-40B4-BE49-F238E27FC236}">
                    <a16:creationId xmlns:a16="http://schemas.microsoft.com/office/drawing/2014/main" id="{F1DEC511-482A-FAF4-1634-AFD23EE80682}"/>
                  </a:ext>
                </a:extLst>
              </p:cNvPr>
              <p:cNvSpPr/>
              <p:nvPr/>
            </p:nvSpPr>
            <p:spPr>
              <a:xfrm>
                <a:off x="731762" y="3560515"/>
                <a:ext cx="2489836" cy="0"/>
              </a:xfrm>
              <a:prstGeom prst="line">
                <a:avLst/>
              </a:prstGeom>
              <a:ln w="6350" cap="flat">
                <a:solidFill>
                  <a:srgbClr val="60606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5" name="AutoShape 34">
                <a:extLst>
                  <a:ext uri="{FF2B5EF4-FFF2-40B4-BE49-F238E27FC236}">
                    <a16:creationId xmlns:a16="http://schemas.microsoft.com/office/drawing/2014/main" id="{2CDA3357-80A7-AE40-98C1-7A0EDD4F673E}"/>
                  </a:ext>
                </a:extLst>
              </p:cNvPr>
              <p:cNvSpPr/>
              <p:nvPr/>
            </p:nvSpPr>
            <p:spPr>
              <a:xfrm flipV="1">
                <a:off x="731762" y="3232261"/>
                <a:ext cx="1770187" cy="0"/>
              </a:xfrm>
              <a:prstGeom prst="line">
                <a:avLst/>
              </a:prstGeom>
              <a:ln w="6350" cap="flat">
                <a:solidFill>
                  <a:srgbClr val="60606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6" name="AutoShape 35">
                <a:extLst>
                  <a:ext uri="{FF2B5EF4-FFF2-40B4-BE49-F238E27FC236}">
                    <a16:creationId xmlns:a16="http://schemas.microsoft.com/office/drawing/2014/main" id="{2EEA03F8-552D-D5BD-35FF-D28508FD7740}"/>
                  </a:ext>
                </a:extLst>
              </p:cNvPr>
              <p:cNvSpPr/>
              <p:nvPr/>
            </p:nvSpPr>
            <p:spPr>
              <a:xfrm flipV="1">
                <a:off x="2790706" y="3232261"/>
                <a:ext cx="2234659" cy="0"/>
              </a:xfrm>
              <a:prstGeom prst="line">
                <a:avLst/>
              </a:prstGeom>
              <a:ln w="6350" cap="flat">
                <a:solidFill>
                  <a:srgbClr val="60606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7" name="AutoShape 36">
                <a:extLst>
                  <a:ext uri="{FF2B5EF4-FFF2-40B4-BE49-F238E27FC236}">
                    <a16:creationId xmlns:a16="http://schemas.microsoft.com/office/drawing/2014/main" id="{6797C343-72AE-C61F-CAC5-C2030046751A}"/>
                  </a:ext>
                </a:extLst>
              </p:cNvPr>
              <p:cNvSpPr/>
              <p:nvPr/>
            </p:nvSpPr>
            <p:spPr>
              <a:xfrm>
                <a:off x="5314122" y="3232261"/>
                <a:ext cx="1514116" cy="0"/>
              </a:xfrm>
              <a:prstGeom prst="line">
                <a:avLst/>
              </a:prstGeom>
              <a:ln w="6350" cap="flat">
                <a:solidFill>
                  <a:srgbClr val="60606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8" name="AutoShape 37">
                <a:extLst>
                  <a:ext uri="{FF2B5EF4-FFF2-40B4-BE49-F238E27FC236}">
                    <a16:creationId xmlns:a16="http://schemas.microsoft.com/office/drawing/2014/main" id="{70D8D37D-3143-1F1C-6D3B-08C289D9CD45}"/>
                  </a:ext>
                </a:extLst>
              </p:cNvPr>
              <p:cNvSpPr/>
              <p:nvPr/>
            </p:nvSpPr>
            <p:spPr>
              <a:xfrm>
                <a:off x="5314122" y="3560515"/>
                <a:ext cx="1514563" cy="0"/>
              </a:xfrm>
              <a:prstGeom prst="line">
                <a:avLst/>
              </a:prstGeom>
              <a:ln w="6350" cap="flat">
                <a:solidFill>
                  <a:srgbClr val="60606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9" name="TextBox 38">
                <a:extLst>
                  <a:ext uri="{FF2B5EF4-FFF2-40B4-BE49-F238E27FC236}">
                    <a16:creationId xmlns:a16="http://schemas.microsoft.com/office/drawing/2014/main" id="{0C02A7F1-7AB5-E46A-1AFC-50C617D8AAD1}"/>
                  </a:ext>
                </a:extLst>
              </p:cNvPr>
              <p:cNvSpPr txBox="1"/>
              <p:nvPr/>
            </p:nvSpPr>
            <p:spPr>
              <a:xfrm>
                <a:off x="5314122" y="3419280"/>
                <a:ext cx="1041617" cy="107855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700" u="none" strike="noStrike" spc="15" dirty="0">
                    <a:solidFill>
                      <a:srgbClr val="2A3241"/>
                    </a:solidFill>
                    <a:latin typeface="DM Sans"/>
                  </a:rPr>
                  <a:t>Time Slot</a:t>
                </a:r>
              </a:p>
            </p:txBody>
          </p:sp>
          <p:sp>
            <p:nvSpPr>
              <p:cNvPr id="180" name="AutoShape 39">
                <a:extLst>
                  <a:ext uri="{FF2B5EF4-FFF2-40B4-BE49-F238E27FC236}">
                    <a16:creationId xmlns:a16="http://schemas.microsoft.com/office/drawing/2014/main" id="{D7AD563D-353A-9518-AD52-7EB37D253B1C}"/>
                  </a:ext>
                </a:extLst>
              </p:cNvPr>
              <p:cNvSpPr/>
              <p:nvPr/>
            </p:nvSpPr>
            <p:spPr>
              <a:xfrm>
                <a:off x="3510803" y="3560472"/>
                <a:ext cx="1514563" cy="0"/>
              </a:xfrm>
              <a:prstGeom prst="line">
                <a:avLst/>
              </a:prstGeom>
              <a:ln w="6350" cap="flat">
                <a:solidFill>
                  <a:srgbClr val="60606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1" name="TextBox 40">
                <a:extLst>
                  <a:ext uri="{FF2B5EF4-FFF2-40B4-BE49-F238E27FC236}">
                    <a16:creationId xmlns:a16="http://schemas.microsoft.com/office/drawing/2014/main" id="{CBBF4C92-2FA2-6224-C51B-AC624515B076}"/>
                  </a:ext>
                </a:extLst>
              </p:cNvPr>
              <p:cNvSpPr txBox="1"/>
              <p:nvPr/>
            </p:nvSpPr>
            <p:spPr>
              <a:xfrm>
                <a:off x="3510803" y="3419280"/>
                <a:ext cx="1041617" cy="107855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700" u="none" strike="noStrike" spc="15" dirty="0">
                    <a:solidFill>
                      <a:srgbClr val="2A3241"/>
                    </a:solidFill>
                    <a:latin typeface="DM Sans"/>
                  </a:rPr>
                  <a:t>Date</a:t>
                </a:r>
              </a:p>
            </p:txBody>
          </p:sp>
          <p:sp>
            <p:nvSpPr>
              <p:cNvPr id="182" name="TextBox 41">
                <a:extLst>
                  <a:ext uri="{FF2B5EF4-FFF2-40B4-BE49-F238E27FC236}">
                    <a16:creationId xmlns:a16="http://schemas.microsoft.com/office/drawing/2014/main" id="{F039D728-637B-FB61-46C6-BB68161AFB9D}"/>
                  </a:ext>
                </a:extLst>
              </p:cNvPr>
              <p:cNvSpPr txBox="1"/>
              <p:nvPr/>
            </p:nvSpPr>
            <p:spPr>
              <a:xfrm>
                <a:off x="5314122" y="3091027"/>
                <a:ext cx="1041617" cy="107855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700" u="none" strike="noStrike" spc="15" dirty="0">
                    <a:solidFill>
                      <a:srgbClr val="2A3241"/>
                    </a:solidFill>
                    <a:latin typeface="DM Sans"/>
                  </a:rPr>
                  <a:t>Phone</a:t>
                </a:r>
              </a:p>
            </p:txBody>
          </p:sp>
          <p:sp>
            <p:nvSpPr>
              <p:cNvPr id="183" name="TextBox 42">
                <a:extLst>
                  <a:ext uri="{FF2B5EF4-FFF2-40B4-BE49-F238E27FC236}">
                    <a16:creationId xmlns:a16="http://schemas.microsoft.com/office/drawing/2014/main" id="{38B1DEB3-14BB-5358-904C-6D6003BB6BC0}"/>
                  </a:ext>
                </a:extLst>
              </p:cNvPr>
              <p:cNvSpPr txBox="1"/>
              <p:nvPr/>
            </p:nvSpPr>
            <p:spPr>
              <a:xfrm>
                <a:off x="2790706" y="3091027"/>
                <a:ext cx="1056266" cy="107855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700" u="none" strike="noStrike" spc="15" dirty="0">
                    <a:solidFill>
                      <a:srgbClr val="2A3241"/>
                    </a:solidFill>
                    <a:latin typeface="DM Sans"/>
                  </a:rPr>
                  <a:t>Mystery Reader’s Name</a:t>
                </a:r>
              </a:p>
            </p:txBody>
          </p:sp>
          <p:sp>
            <p:nvSpPr>
              <p:cNvPr id="184" name="TextBox 43">
                <a:extLst>
                  <a:ext uri="{FF2B5EF4-FFF2-40B4-BE49-F238E27FC236}">
                    <a16:creationId xmlns:a16="http://schemas.microsoft.com/office/drawing/2014/main" id="{EA5C838E-2962-9D4A-6E45-48A3A4778F4C}"/>
                  </a:ext>
                </a:extLst>
              </p:cNvPr>
              <p:cNvSpPr txBox="1"/>
              <p:nvPr/>
            </p:nvSpPr>
            <p:spPr>
              <a:xfrm>
                <a:off x="731762" y="3091027"/>
                <a:ext cx="686752" cy="107855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700" u="none" strike="noStrike" spc="15" dirty="0">
                    <a:solidFill>
                      <a:srgbClr val="2A3241"/>
                    </a:solidFill>
                    <a:latin typeface="DM Sans"/>
                  </a:rPr>
                  <a:t>Child’s Name</a:t>
                </a:r>
              </a:p>
            </p:txBody>
          </p:sp>
          <p:sp>
            <p:nvSpPr>
              <p:cNvPr id="185" name="TextBox 44">
                <a:extLst>
                  <a:ext uri="{FF2B5EF4-FFF2-40B4-BE49-F238E27FC236}">
                    <a16:creationId xmlns:a16="http://schemas.microsoft.com/office/drawing/2014/main" id="{6480927E-DD4E-7A6A-6BD2-AF18B0DFC150}"/>
                  </a:ext>
                </a:extLst>
              </p:cNvPr>
              <p:cNvSpPr txBox="1"/>
              <p:nvPr/>
            </p:nvSpPr>
            <p:spPr>
              <a:xfrm>
                <a:off x="731762" y="3419238"/>
                <a:ext cx="801081" cy="107855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700" u="none" strike="noStrike" spc="15" dirty="0">
                    <a:solidFill>
                      <a:srgbClr val="2A3241"/>
                    </a:solidFill>
                    <a:latin typeface="DM Sans"/>
                  </a:rPr>
                  <a:t>Book Title</a:t>
                </a:r>
              </a:p>
            </p:txBody>
          </p:sp>
        </p:grpSp>
        <p:grpSp>
          <p:nvGrpSpPr>
            <p:cNvPr id="171" name="Group 170">
              <a:extLst>
                <a:ext uri="{FF2B5EF4-FFF2-40B4-BE49-F238E27FC236}">
                  <a16:creationId xmlns:a16="http://schemas.microsoft.com/office/drawing/2014/main" id="{8F2FFA3D-C733-3002-60FD-CFA3ECA9C956}"/>
                </a:ext>
              </a:extLst>
            </p:cNvPr>
            <p:cNvGrpSpPr/>
            <p:nvPr/>
          </p:nvGrpSpPr>
          <p:grpSpPr>
            <a:xfrm>
              <a:off x="442558" y="2837115"/>
              <a:ext cx="6674884" cy="1002491"/>
              <a:chOff x="442558" y="2837115"/>
              <a:chExt cx="6674884" cy="1002491"/>
            </a:xfrm>
          </p:grpSpPr>
          <p:sp>
            <p:nvSpPr>
              <p:cNvPr id="31" name="Freeform 31"/>
              <p:cNvSpPr/>
              <p:nvPr/>
            </p:nvSpPr>
            <p:spPr>
              <a:xfrm>
                <a:off x="442558" y="2837115"/>
                <a:ext cx="6674884" cy="1002491"/>
              </a:xfrm>
              <a:prstGeom prst="roundRect">
                <a:avLst>
                  <a:gd name="adj" fmla="val 10966"/>
                </a:avLst>
              </a:prstGeom>
              <a:solidFill>
                <a:srgbClr val="FFFCF8">
                  <a:alpha val="69804"/>
                </a:srgbClr>
              </a:solidFill>
              <a:ln w="6350" cap="sq">
                <a:solidFill>
                  <a:srgbClr val="606060">
                    <a:alpha val="69804"/>
                  </a:srgbClr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3" name="AutoShape 33"/>
              <p:cNvSpPr/>
              <p:nvPr/>
            </p:nvSpPr>
            <p:spPr>
              <a:xfrm>
                <a:off x="731762" y="3560515"/>
                <a:ext cx="2489836" cy="0"/>
              </a:xfrm>
              <a:prstGeom prst="line">
                <a:avLst/>
              </a:prstGeom>
              <a:ln w="6350" cap="flat">
                <a:solidFill>
                  <a:srgbClr val="60606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4" name="AutoShape 34"/>
              <p:cNvSpPr/>
              <p:nvPr/>
            </p:nvSpPr>
            <p:spPr>
              <a:xfrm flipV="1">
                <a:off x="731762" y="3232261"/>
                <a:ext cx="1770187" cy="0"/>
              </a:xfrm>
              <a:prstGeom prst="line">
                <a:avLst/>
              </a:prstGeom>
              <a:ln w="6350" cap="flat">
                <a:solidFill>
                  <a:srgbClr val="60606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5" name="AutoShape 35"/>
              <p:cNvSpPr/>
              <p:nvPr/>
            </p:nvSpPr>
            <p:spPr>
              <a:xfrm flipV="1">
                <a:off x="2790706" y="3232261"/>
                <a:ext cx="2234659" cy="0"/>
              </a:xfrm>
              <a:prstGeom prst="line">
                <a:avLst/>
              </a:prstGeom>
              <a:ln w="6350" cap="flat">
                <a:solidFill>
                  <a:srgbClr val="60606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6" name="AutoShape 36"/>
              <p:cNvSpPr/>
              <p:nvPr/>
            </p:nvSpPr>
            <p:spPr>
              <a:xfrm>
                <a:off x="5314122" y="3232261"/>
                <a:ext cx="1514116" cy="0"/>
              </a:xfrm>
              <a:prstGeom prst="line">
                <a:avLst/>
              </a:prstGeom>
              <a:ln w="6350" cap="flat">
                <a:solidFill>
                  <a:srgbClr val="60606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" name="AutoShape 37"/>
              <p:cNvSpPr/>
              <p:nvPr/>
            </p:nvSpPr>
            <p:spPr>
              <a:xfrm>
                <a:off x="5314122" y="3560515"/>
                <a:ext cx="1514563" cy="0"/>
              </a:xfrm>
              <a:prstGeom prst="line">
                <a:avLst/>
              </a:prstGeom>
              <a:ln w="6350" cap="flat">
                <a:solidFill>
                  <a:srgbClr val="60606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8" name="TextBox 38"/>
              <p:cNvSpPr txBox="1"/>
              <p:nvPr/>
            </p:nvSpPr>
            <p:spPr>
              <a:xfrm>
                <a:off x="5314122" y="3419280"/>
                <a:ext cx="1041617" cy="107855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700" u="none" strike="noStrike" spc="15" dirty="0">
                    <a:solidFill>
                      <a:srgbClr val="2A3241"/>
                    </a:solidFill>
                    <a:latin typeface="DM Sans"/>
                  </a:rPr>
                  <a:t>Time Slot</a:t>
                </a:r>
              </a:p>
            </p:txBody>
          </p:sp>
          <p:sp>
            <p:nvSpPr>
              <p:cNvPr id="39" name="AutoShape 39"/>
              <p:cNvSpPr/>
              <p:nvPr/>
            </p:nvSpPr>
            <p:spPr>
              <a:xfrm>
                <a:off x="3510803" y="3560472"/>
                <a:ext cx="1514563" cy="0"/>
              </a:xfrm>
              <a:prstGeom prst="line">
                <a:avLst/>
              </a:prstGeom>
              <a:ln w="6350" cap="flat">
                <a:solidFill>
                  <a:srgbClr val="60606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0" name="TextBox 40"/>
              <p:cNvSpPr txBox="1"/>
              <p:nvPr/>
            </p:nvSpPr>
            <p:spPr>
              <a:xfrm>
                <a:off x="3510803" y="3419280"/>
                <a:ext cx="1041617" cy="107855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700" u="none" strike="noStrike" spc="15" dirty="0">
                    <a:solidFill>
                      <a:srgbClr val="2A3241"/>
                    </a:solidFill>
                    <a:latin typeface="DM Sans"/>
                  </a:rPr>
                  <a:t>Date</a:t>
                </a:r>
              </a:p>
            </p:txBody>
          </p:sp>
          <p:sp>
            <p:nvSpPr>
              <p:cNvPr id="41" name="TextBox 41"/>
              <p:cNvSpPr txBox="1"/>
              <p:nvPr/>
            </p:nvSpPr>
            <p:spPr>
              <a:xfrm>
                <a:off x="5314122" y="3091027"/>
                <a:ext cx="1041617" cy="107855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700" u="none" strike="noStrike" spc="15" dirty="0">
                    <a:solidFill>
                      <a:srgbClr val="2A3241"/>
                    </a:solidFill>
                    <a:latin typeface="DM Sans"/>
                  </a:rPr>
                  <a:t>Phone</a:t>
                </a:r>
              </a:p>
            </p:txBody>
          </p:sp>
          <p:sp>
            <p:nvSpPr>
              <p:cNvPr id="42" name="TextBox 42"/>
              <p:cNvSpPr txBox="1"/>
              <p:nvPr/>
            </p:nvSpPr>
            <p:spPr>
              <a:xfrm>
                <a:off x="2790706" y="3091027"/>
                <a:ext cx="1056266" cy="107855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700" u="none" strike="noStrike" spc="15" dirty="0">
                    <a:solidFill>
                      <a:srgbClr val="2A3241"/>
                    </a:solidFill>
                    <a:latin typeface="DM Sans"/>
                  </a:rPr>
                  <a:t>Mystery Reader’s Name</a:t>
                </a:r>
              </a:p>
            </p:txBody>
          </p:sp>
          <p:sp>
            <p:nvSpPr>
              <p:cNvPr id="43" name="TextBox 43"/>
              <p:cNvSpPr txBox="1"/>
              <p:nvPr/>
            </p:nvSpPr>
            <p:spPr>
              <a:xfrm>
                <a:off x="731762" y="3091027"/>
                <a:ext cx="686752" cy="107855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700" u="none" strike="noStrike" spc="15" dirty="0">
                    <a:solidFill>
                      <a:srgbClr val="2A3241"/>
                    </a:solidFill>
                    <a:latin typeface="DM Sans"/>
                  </a:rPr>
                  <a:t>Child’s Name</a:t>
                </a:r>
              </a:p>
            </p:txBody>
          </p:sp>
          <p:sp>
            <p:nvSpPr>
              <p:cNvPr id="44" name="TextBox 44"/>
              <p:cNvSpPr txBox="1"/>
              <p:nvPr/>
            </p:nvSpPr>
            <p:spPr>
              <a:xfrm>
                <a:off x="731762" y="3419238"/>
                <a:ext cx="801081" cy="107855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700" u="none" strike="noStrike" spc="15" dirty="0">
                    <a:solidFill>
                      <a:srgbClr val="2A3241"/>
                    </a:solidFill>
                    <a:latin typeface="DM Sans"/>
                  </a:rPr>
                  <a:t>Book Title</a:t>
                </a:r>
              </a:p>
            </p:txBody>
          </p:sp>
        </p:grpSp>
        <p:grpSp>
          <p:nvGrpSpPr>
            <p:cNvPr id="231" name="Group 230">
              <a:extLst>
                <a:ext uri="{FF2B5EF4-FFF2-40B4-BE49-F238E27FC236}">
                  <a16:creationId xmlns:a16="http://schemas.microsoft.com/office/drawing/2014/main" id="{F692492B-581E-66A3-D854-1FCE6AB8D878}"/>
                </a:ext>
              </a:extLst>
            </p:cNvPr>
            <p:cNvGrpSpPr/>
            <p:nvPr/>
          </p:nvGrpSpPr>
          <p:grpSpPr>
            <a:xfrm>
              <a:off x="0" y="0"/>
              <a:ext cx="7560000" cy="2409198"/>
              <a:chOff x="0" y="0"/>
              <a:chExt cx="7560000" cy="2409198"/>
            </a:xfrm>
          </p:grpSpPr>
          <p:sp>
            <p:nvSpPr>
              <p:cNvPr id="15" name="Freeform 15"/>
              <p:cNvSpPr/>
              <p:nvPr/>
            </p:nvSpPr>
            <p:spPr>
              <a:xfrm>
                <a:off x="0" y="0"/>
                <a:ext cx="7560000" cy="2409198"/>
              </a:xfrm>
              <a:custGeom>
                <a:avLst/>
                <a:gdLst/>
                <a:ahLst/>
                <a:cxnLst/>
                <a:rect l="l" t="t" r="r" b="b"/>
                <a:pathLst>
                  <a:path w="2709333" h="863402">
                    <a:moveTo>
                      <a:pt x="0" y="0"/>
                    </a:moveTo>
                    <a:lnTo>
                      <a:pt x="2709333" y="0"/>
                    </a:lnTo>
                    <a:lnTo>
                      <a:pt x="2709333" y="863402"/>
                    </a:lnTo>
                    <a:lnTo>
                      <a:pt x="0" y="863402"/>
                    </a:lnTo>
                    <a:close/>
                  </a:path>
                </a:pathLst>
              </a:custGeom>
              <a:solidFill>
                <a:srgbClr val="36897C"/>
              </a:solid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" name="Freeform 17"/>
              <p:cNvSpPr/>
              <p:nvPr/>
            </p:nvSpPr>
            <p:spPr>
              <a:xfrm>
                <a:off x="513219" y="561649"/>
                <a:ext cx="141647" cy="141647"/>
              </a:xfrm>
              <a:custGeom>
                <a:avLst/>
                <a:gdLst/>
                <a:ahLst/>
                <a:cxnLst/>
                <a:rect l="l" t="t" r="r" b="b"/>
                <a:pathLst>
                  <a:path w="188862" h="188862">
                    <a:moveTo>
                      <a:pt x="0" y="0"/>
                    </a:moveTo>
                    <a:lnTo>
                      <a:pt x="188862" y="0"/>
                    </a:lnTo>
                    <a:lnTo>
                      <a:pt x="188862" y="188862"/>
                    </a:lnTo>
                    <a:lnTo>
                      <a:pt x="0" y="188862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" name="Freeform 18"/>
              <p:cNvSpPr/>
              <p:nvPr/>
            </p:nvSpPr>
            <p:spPr>
              <a:xfrm rot="16200000">
                <a:off x="407512" y="597142"/>
                <a:ext cx="140753" cy="70661"/>
              </a:xfrm>
              <a:custGeom>
                <a:avLst/>
                <a:gdLst/>
                <a:ahLst/>
                <a:cxnLst/>
                <a:rect l="l" t="t" r="r" b="b"/>
                <a:pathLst>
                  <a:path w="187671" h="94215">
                    <a:moveTo>
                      <a:pt x="0" y="0"/>
                    </a:moveTo>
                    <a:lnTo>
                      <a:pt x="187671" y="0"/>
                    </a:lnTo>
                    <a:lnTo>
                      <a:pt x="187671" y="94215"/>
                    </a:lnTo>
                    <a:lnTo>
                      <a:pt x="0" y="94215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" name="Freeform 19"/>
              <p:cNvSpPr/>
              <p:nvPr/>
            </p:nvSpPr>
            <p:spPr>
              <a:xfrm>
                <a:off x="442558" y="1587005"/>
                <a:ext cx="70807" cy="70807"/>
              </a:xfrm>
              <a:custGeom>
                <a:avLst/>
                <a:gdLst/>
                <a:ahLst/>
                <a:cxnLst/>
                <a:rect l="l" t="t" r="r" b="b"/>
                <a:pathLst>
                  <a:path w="94409" h="94409">
                    <a:moveTo>
                      <a:pt x="0" y="0"/>
                    </a:moveTo>
                    <a:lnTo>
                      <a:pt x="94409" y="0"/>
                    </a:lnTo>
                    <a:lnTo>
                      <a:pt x="94409" y="94409"/>
                    </a:lnTo>
                    <a:lnTo>
                      <a:pt x="0" y="94409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" name="Freeform 20"/>
              <p:cNvSpPr/>
              <p:nvPr/>
            </p:nvSpPr>
            <p:spPr>
              <a:xfrm>
                <a:off x="442558" y="1771101"/>
                <a:ext cx="70807" cy="70807"/>
              </a:xfrm>
              <a:custGeom>
                <a:avLst/>
                <a:gdLst/>
                <a:ahLst/>
                <a:cxnLst/>
                <a:rect l="l" t="t" r="r" b="b"/>
                <a:pathLst>
                  <a:path w="94409" h="94409">
                    <a:moveTo>
                      <a:pt x="0" y="0"/>
                    </a:moveTo>
                    <a:lnTo>
                      <a:pt x="94409" y="0"/>
                    </a:lnTo>
                    <a:lnTo>
                      <a:pt x="94409" y="94408"/>
                    </a:lnTo>
                    <a:lnTo>
                      <a:pt x="0" y="9440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" name="Freeform 21"/>
              <p:cNvSpPr/>
              <p:nvPr/>
            </p:nvSpPr>
            <p:spPr>
              <a:xfrm>
                <a:off x="442558" y="1402909"/>
                <a:ext cx="70807" cy="70807"/>
              </a:xfrm>
              <a:custGeom>
                <a:avLst/>
                <a:gdLst/>
                <a:ahLst/>
                <a:cxnLst/>
                <a:rect l="l" t="t" r="r" b="b"/>
                <a:pathLst>
                  <a:path w="94409" h="94409">
                    <a:moveTo>
                      <a:pt x="0" y="0"/>
                    </a:moveTo>
                    <a:lnTo>
                      <a:pt x="94409" y="0"/>
                    </a:lnTo>
                    <a:lnTo>
                      <a:pt x="94409" y="94409"/>
                    </a:lnTo>
                    <a:lnTo>
                      <a:pt x="0" y="94409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" name="TextBox 22"/>
              <p:cNvSpPr txBox="1"/>
              <p:nvPr/>
            </p:nvSpPr>
            <p:spPr>
              <a:xfrm>
                <a:off x="731315" y="547770"/>
                <a:ext cx="970004" cy="169405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just"/>
                <a:r>
                  <a:rPr lang="en-US" sz="1101" dirty="0">
                    <a:solidFill>
                      <a:srgbClr val="FFFCF8"/>
                    </a:solidFill>
                    <a:latin typeface="DM Sans SemiBold" pitchFamily="2" charset="0"/>
                  </a:rPr>
                  <a:t> Sign up sheet</a:t>
                </a:r>
              </a:p>
            </p:txBody>
          </p:sp>
          <p:sp>
            <p:nvSpPr>
              <p:cNvPr id="23" name="TextBox 23"/>
              <p:cNvSpPr txBox="1"/>
              <p:nvPr/>
            </p:nvSpPr>
            <p:spPr>
              <a:xfrm>
                <a:off x="416367" y="786527"/>
                <a:ext cx="3032801" cy="514756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/>
                <a:r>
                  <a:rPr lang="en-US" sz="3345" b="1" spc="-117" dirty="0">
                    <a:solidFill>
                      <a:srgbClr val="FFFCF8"/>
                    </a:solidFill>
                    <a:latin typeface="DM Sans" pitchFamily="2" charset="0"/>
                  </a:rPr>
                  <a:t>Mystery reader</a:t>
                </a:r>
              </a:p>
            </p:txBody>
          </p:sp>
          <p:sp>
            <p:nvSpPr>
              <p:cNvPr id="24" name="TextBox 24"/>
              <p:cNvSpPr txBox="1"/>
              <p:nvPr/>
            </p:nvSpPr>
            <p:spPr>
              <a:xfrm>
                <a:off x="583947" y="1568611"/>
                <a:ext cx="2133172" cy="107594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699" u="none" strike="noStrike" dirty="0">
                    <a:solidFill>
                      <a:srgbClr val="FFFCF8"/>
                    </a:solidFill>
                    <a:latin typeface="DM Sans"/>
                  </a:rPr>
                  <a:t>Grade - 2nd Grade | Class 2C </a:t>
                </a:r>
              </a:p>
            </p:txBody>
          </p:sp>
          <p:sp>
            <p:nvSpPr>
              <p:cNvPr id="25" name="TextBox 25"/>
              <p:cNvSpPr txBox="1"/>
              <p:nvPr/>
            </p:nvSpPr>
            <p:spPr>
              <a:xfrm>
                <a:off x="583947" y="1752708"/>
                <a:ext cx="1600607" cy="107594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699" u="none" strike="noStrike" dirty="0">
                    <a:solidFill>
                      <a:srgbClr val="FFFCF8"/>
                    </a:solidFill>
                    <a:latin typeface="DM Sans"/>
                  </a:rPr>
                  <a:t>Room - 202 | 2nd Floor</a:t>
                </a:r>
              </a:p>
            </p:txBody>
          </p:sp>
          <p:sp>
            <p:nvSpPr>
              <p:cNvPr id="26" name="TextBox 26"/>
              <p:cNvSpPr txBox="1"/>
              <p:nvPr/>
            </p:nvSpPr>
            <p:spPr>
              <a:xfrm>
                <a:off x="583947" y="1384515"/>
                <a:ext cx="2965072" cy="107594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699" u="none" strike="noStrike" dirty="0">
                    <a:solidFill>
                      <a:srgbClr val="FFFCF8"/>
                    </a:solidFill>
                    <a:latin typeface="DM Sans"/>
                  </a:rPr>
                  <a:t>Teacher - Mr. Smith | </a:t>
                </a:r>
                <a:r>
                  <a:rPr lang="en-US" sz="699" b="1" u="none" strike="noStrike" dirty="0">
                    <a:solidFill>
                      <a:srgbClr val="FFFCF8"/>
                    </a:solidFill>
                    <a:latin typeface="DM Sans" pitchFamily="2" charset="0"/>
                  </a:rPr>
                  <a:t>+123-456-7890</a:t>
                </a:r>
              </a:p>
            </p:txBody>
          </p:sp>
          <p:sp>
            <p:nvSpPr>
              <p:cNvPr id="27" name="Freeform 27"/>
              <p:cNvSpPr/>
              <p:nvPr/>
            </p:nvSpPr>
            <p:spPr>
              <a:xfrm flipH="1">
                <a:off x="3780000" y="0"/>
                <a:ext cx="3337442" cy="2409094"/>
              </a:xfrm>
              <a:custGeom>
                <a:avLst/>
                <a:gdLst/>
                <a:ahLst/>
                <a:cxnLst/>
                <a:rect l="l" t="t" r="r" b="b"/>
                <a:pathLst>
                  <a:path w="4449923" h="5046304">
                    <a:moveTo>
                      <a:pt x="4449923" y="0"/>
                    </a:moveTo>
                    <a:lnTo>
                      <a:pt x="0" y="0"/>
                    </a:lnTo>
                    <a:lnTo>
                      <a:pt x="0" y="5046304"/>
                    </a:lnTo>
                    <a:lnTo>
                      <a:pt x="4449923" y="5046304"/>
                    </a:lnTo>
                    <a:lnTo>
                      <a:pt x="4449923" y="0"/>
                    </a:lnTo>
                    <a:close/>
                  </a:path>
                </a:pathLst>
              </a:custGeom>
              <a:blipFill>
                <a:blip r:embed="rId6"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 t="-57100" b="-2"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28" name="QuickSignup"/>
            <p:cNvSpPr/>
            <p:nvPr/>
          </p:nvSpPr>
          <p:spPr>
            <a:xfrm rot="5400000">
              <a:off x="6944818" y="8949090"/>
              <a:ext cx="660903" cy="133213"/>
            </a:xfrm>
            <a:custGeom>
              <a:avLst/>
              <a:gdLst/>
              <a:ahLst/>
              <a:cxnLst/>
              <a:rect l="l" t="t" r="r" b="b"/>
              <a:pathLst>
                <a:path w="660903" h="133213">
                  <a:moveTo>
                    <a:pt x="0" y="0"/>
                  </a:moveTo>
                  <a:lnTo>
                    <a:pt x="660902" y="0"/>
                  </a:lnTo>
                  <a:lnTo>
                    <a:pt x="660902" y="133213"/>
                  </a:lnTo>
                  <a:lnTo>
                    <a:pt x="0" y="13321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102</Words>
  <Application>Microsoft Office PowerPoint</Application>
  <PresentationFormat>Custom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DM Sans</vt:lpstr>
      <vt:lpstr>DM Sans SemiBold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PICK (Portrait)</dc:title>
  <dc:creator>Hoang Anh</dc:creator>
  <cp:lastModifiedBy>Hoang Anh</cp:lastModifiedBy>
  <cp:revision>36</cp:revision>
  <dcterms:created xsi:type="dcterms:W3CDTF">2006-08-16T00:00:00Z</dcterms:created>
  <dcterms:modified xsi:type="dcterms:W3CDTF">2024-06-12T16:45:29Z</dcterms:modified>
  <dc:identifier>DAGH7lmWVeY</dc:identifier>
</cp:coreProperties>
</file>