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5" r:id="rId2"/>
  </p:sldIdLst>
  <p:sldSz cx="7556500" cy="10693400"/>
  <p:notesSz cx="6858000" cy="9144000"/>
  <p:embeddedFontLst>
    <p:embeddedFont>
      <p:font typeface="Fredoka Medium" pitchFamily="2" charset="-79"/>
      <p:regular r:id="rId3"/>
    </p:embeddedFont>
    <p:embeddedFont>
      <p:font typeface="Fredoka SemiBold" pitchFamily="2" charset="-79"/>
      <p:bold r:id="rId4"/>
    </p:embeddedFont>
    <p:embeddedFont>
      <p:font typeface="Luckiest Guy" panose="02000506000000020004" pitchFamily="2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1" autoAdjust="0"/>
    <p:restoredTop sz="94622" autoAdjust="0"/>
  </p:normalViewPr>
  <p:slideViewPr>
    <p:cSldViewPr>
      <p:cViewPr varScale="1">
        <p:scale>
          <a:sx n="65" d="100"/>
          <a:sy n="65" d="100"/>
        </p:scale>
        <p:origin x="18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3.fntdata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Mystery Reader #3">
            <a:extLst>
              <a:ext uri="{FF2B5EF4-FFF2-40B4-BE49-F238E27FC236}">
                <a16:creationId xmlns:a16="http://schemas.microsoft.com/office/drawing/2014/main" id="{52786B19-9C0A-487A-6D4E-2F8AC706637F}"/>
              </a:ext>
            </a:extLst>
          </p:cNvPr>
          <p:cNvGrpSpPr/>
          <p:nvPr/>
        </p:nvGrpSpPr>
        <p:grpSpPr>
          <a:xfrm>
            <a:off x="-2" y="204480"/>
            <a:ext cx="7556503" cy="10119080"/>
            <a:chOff x="-2" y="204480"/>
            <a:chExt cx="7556503" cy="10119080"/>
          </a:xfrm>
        </p:grpSpPr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B8810B9-688B-7568-521A-5E1DE19F60DB}"/>
                </a:ext>
              </a:extLst>
            </p:cNvPr>
            <p:cNvGrpSpPr/>
            <p:nvPr/>
          </p:nvGrpSpPr>
          <p:grpSpPr>
            <a:xfrm>
              <a:off x="321872" y="2018871"/>
              <a:ext cx="6869688" cy="8304689"/>
              <a:chOff x="321872" y="2018871"/>
              <a:chExt cx="6869688" cy="8304689"/>
            </a:xfrm>
          </p:grpSpPr>
          <p:sp>
            <p:nvSpPr>
              <p:cNvPr id="3" name="Freeform 3"/>
              <p:cNvSpPr/>
              <p:nvPr/>
            </p:nvSpPr>
            <p:spPr>
              <a:xfrm>
                <a:off x="321872" y="2018871"/>
                <a:ext cx="6869688" cy="8304689"/>
              </a:xfrm>
              <a:custGeom>
                <a:avLst/>
                <a:gdLst/>
                <a:ahLst/>
                <a:cxnLst/>
                <a:rect l="l" t="t" r="r" b="b"/>
                <a:pathLst>
                  <a:path w="2461941" h="2973014">
                    <a:moveTo>
                      <a:pt x="0" y="0"/>
                    </a:moveTo>
                    <a:lnTo>
                      <a:pt x="2461941" y="0"/>
                    </a:lnTo>
                    <a:lnTo>
                      <a:pt x="2461941" y="2973014"/>
                    </a:lnTo>
                    <a:lnTo>
                      <a:pt x="0" y="2973014"/>
                    </a:lnTo>
                    <a:close/>
                  </a:path>
                </a:pathLst>
              </a:custGeom>
              <a:solidFill>
                <a:srgbClr val="FFFFFF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" name="Freeform 6"/>
              <p:cNvSpPr/>
              <p:nvPr/>
            </p:nvSpPr>
            <p:spPr>
              <a:xfrm>
                <a:off x="321872" y="2018871"/>
                <a:ext cx="6869688" cy="469272"/>
              </a:xfrm>
              <a:custGeom>
                <a:avLst/>
                <a:gdLst/>
                <a:ahLst/>
                <a:cxnLst/>
                <a:rect l="l" t="t" r="r" b="b"/>
                <a:pathLst>
                  <a:path w="2461941" h="168177">
                    <a:moveTo>
                      <a:pt x="0" y="0"/>
                    </a:moveTo>
                    <a:lnTo>
                      <a:pt x="2461941" y="0"/>
                    </a:lnTo>
                    <a:lnTo>
                      <a:pt x="2461941" y="168177"/>
                    </a:lnTo>
                    <a:lnTo>
                      <a:pt x="0" y="168177"/>
                    </a:lnTo>
                    <a:close/>
                  </a:path>
                </a:pathLst>
              </a:custGeom>
              <a:solidFill>
                <a:srgbClr val="EBCB8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AAB82F18-BDA1-319D-8E35-7D5F14132425}"/>
                  </a:ext>
                </a:extLst>
              </p:cNvPr>
              <p:cNvGrpSpPr/>
              <p:nvPr/>
            </p:nvGrpSpPr>
            <p:grpSpPr>
              <a:xfrm>
                <a:off x="324253" y="2018871"/>
                <a:ext cx="6864926" cy="8295164"/>
                <a:chOff x="324253" y="2018871"/>
                <a:chExt cx="6864926" cy="8295164"/>
              </a:xfrm>
            </p:grpSpPr>
            <p:sp>
              <p:nvSpPr>
                <p:cNvPr id="9" name="AutoShape 9"/>
                <p:cNvSpPr/>
                <p:nvPr/>
              </p:nvSpPr>
              <p:spPr>
                <a:xfrm flipH="1" flipV="1">
                  <a:off x="324253" y="2018871"/>
                  <a:ext cx="0" cy="8295164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0" name="AutoShape 10"/>
                <p:cNvSpPr/>
                <p:nvPr/>
              </p:nvSpPr>
              <p:spPr>
                <a:xfrm flipH="1" flipV="1">
                  <a:off x="7189179" y="2018871"/>
                  <a:ext cx="0" cy="8295164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0" name="AutoShape 30"/>
                <p:cNvSpPr/>
                <p:nvPr/>
              </p:nvSpPr>
              <p:spPr>
                <a:xfrm flipH="1" flipV="1">
                  <a:off x="4257951" y="2018871"/>
                  <a:ext cx="0" cy="8295164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54" name="AutoShape 30">
                  <a:extLst>
                    <a:ext uri="{FF2B5EF4-FFF2-40B4-BE49-F238E27FC236}">
                      <a16:creationId xmlns:a16="http://schemas.microsoft.com/office/drawing/2014/main" id="{ED45C946-8BFC-DADB-2DCF-E77C8D44F49B}"/>
                    </a:ext>
                  </a:extLst>
                </p:cNvPr>
                <p:cNvSpPr/>
                <p:nvPr/>
              </p:nvSpPr>
              <p:spPr>
                <a:xfrm flipH="1" flipV="1">
                  <a:off x="2462978" y="2018871"/>
                  <a:ext cx="0" cy="8295164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426A7411-E8C6-F1E9-75C8-D840B80F5CE8}"/>
                  </a:ext>
                </a:extLst>
              </p:cNvPr>
              <p:cNvGrpSpPr/>
              <p:nvPr/>
            </p:nvGrpSpPr>
            <p:grpSpPr>
              <a:xfrm>
                <a:off x="328613" y="2018872"/>
                <a:ext cx="6856206" cy="8295163"/>
                <a:chOff x="328613" y="2018872"/>
                <a:chExt cx="6856206" cy="8295163"/>
              </a:xfrm>
            </p:grpSpPr>
            <p:sp>
              <p:nvSpPr>
                <p:cNvPr id="11" name="AutoShape 11"/>
                <p:cNvSpPr/>
                <p:nvPr/>
              </p:nvSpPr>
              <p:spPr>
                <a:xfrm>
                  <a:off x="328613" y="3405368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" name="AutoShape 12"/>
                <p:cNvSpPr/>
                <p:nvPr/>
              </p:nvSpPr>
              <p:spPr>
                <a:xfrm>
                  <a:off x="328613" y="4326524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3" name="AutoShape 13"/>
                <p:cNvSpPr/>
                <p:nvPr/>
              </p:nvSpPr>
              <p:spPr>
                <a:xfrm>
                  <a:off x="328613" y="5247680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" name="AutoShape 14"/>
                <p:cNvSpPr/>
                <p:nvPr/>
              </p:nvSpPr>
              <p:spPr>
                <a:xfrm>
                  <a:off x="328613" y="9853460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" name="AutoShape 15"/>
                <p:cNvSpPr/>
                <p:nvPr/>
              </p:nvSpPr>
              <p:spPr>
                <a:xfrm>
                  <a:off x="328613" y="10314035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6" name="AutoShape 16"/>
                <p:cNvSpPr/>
                <p:nvPr/>
              </p:nvSpPr>
              <p:spPr>
                <a:xfrm>
                  <a:off x="328613" y="9392882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7" name="AutoShape 17"/>
                <p:cNvSpPr/>
                <p:nvPr/>
              </p:nvSpPr>
              <p:spPr>
                <a:xfrm>
                  <a:off x="328613" y="8932304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8" name="AutoShape 18"/>
                <p:cNvSpPr/>
                <p:nvPr/>
              </p:nvSpPr>
              <p:spPr>
                <a:xfrm>
                  <a:off x="328613" y="8471726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9" name="AutoShape 19"/>
                <p:cNvSpPr/>
                <p:nvPr/>
              </p:nvSpPr>
              <p:spPr>
                <a:xfrm>
                  <a:off x="328613" y="8011148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0" name="AutoShape 20"/>
                <p:cNvSpPr/>
                <p:nvPr/>
              </p:nvSpPr>
              <p:spPr>
                <a:xfrm>
                  <a:off x="328613" y="7550570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1" name="AutoShape 21"/>
                <p:cNvSpPr/>
                <p:nvPr/>
              </p:nvSpPr>
              <p:spPr>
                <a:xfrm>
                  <a:off x="328613" y="7089992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2" name="AutoShape 22"/>
                <p:cNvSpPr/>
                <p:nvPr/>
              </p:nvSpPr>
              <p:spPr>
                <a:xfrm>
                  <a:off x="328613" y="6629414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3" name="AutoShape 23"/>
                <p:cNvSpPr/>
                <p:nvPr/>
              </p:nvSpPr>
              <p:spPr>
                <a:xfrm>
                  <a:off x="328613" y="6168836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4" name="AutoShape 24"/>
                <p:cNvSpPr/>
                <p:nvPr/>
              </p:nvSpPr>
              <p:spPr>
                <a:xfrm>
                  <a:off x="328613" y="5708258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5" name="AutoShape 25"/>
                <p:cNvSpPr/>
                <p:nvPr/>
              </p:nvSpPr>
              <p:spPr>
                <a:xfrm>
                  <a:off x="328613" y="4787102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6" name="AutoShape 26"/>
                <p:cNvSpPr/>
                <p:nvPr/>
              </p:nvSpPr>
              <p:spPr>
                <a:xfrm>
                  <a:off x="328613" y="3865946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7" name="AutoShape 27"/>
                <p:cNvSpPr/>
                <p:nvPr/>
              </p:nvSpPr>
              <p:spPr>
                <a:xfrm>
                  <a:off x="328613" y="2944790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8" name="AutoShape 28"/>
                <p:cNvSpPr/>
                <p:nvPr/>
              </p:nvSpPr>
              <p:spPr>
                <a:xfrm>
                  <a:off x="328613" y="2018872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29" name="AutoShape 29"/>
                <p:cNvSpPr/>
                <p:nvPr/>
              </p:nvSpPr>
              <p:spPr>
                <a:xfrm>
                  <a:off x="328613" y="2486593"/>
                  <a:ext cx="6856206" cy="0"/>
                </a:xfrm>
                <a:prstGeom prst="line">
                  <a:avLst/>
                </a:prstGeom>
                <a:ln w="6350" cap="rnd">
                  <a:solidFill>
                    <a:srgbClr val="64066B">
                      <a:alpha val="49804"/>
                    </a:srgbClr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D2B5542D-7435-7C5A-56FB-DB3CD579393B}"/>
                </a:ext>
              </a:extLst>
            </p:cNvPr>
            <p:cNvGrpSpPr/>
            <p:nvPr/>
          </p:nvGrpSpPr>
          <p:grpSpPr>
            <a:xfrm>
              <a:off x="772455" y="2181594"/>
              <a:ext cx="5968523" cy="152029"/>
              <a:chOff x="772455" y="2181594"/>
              <a:chExt cx="5968523" cy="152029"/>
            </a:xfrm>
          </p:grpSpPr>
          <p:sp>
            <p:nvSpPr>
              <p:cNvPr id="36" name="TextBox 36"/>
              <p:cNvSpPr txBox="1"/>
              <p:nvPr/>
            </p:nvSpPr>
            <p:spPr>
              <a:xfrm>
                <a:off x="2908799" y="2181594"/>
                <a:ext cx="903332" cy="15202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lnSpc>
                    <a:spcPts val="1260"/>
                  </a:lnSpc>
                  <a:spcBef>
                    <a:spcPct val="0"/>
                  </a:spcBef>
                </a:pPr>
                <a:r>
                  <a:rPr lang="en-US" sz="900" u="none" strike="noStrike" dirty="0">
                    <a:solidFill>
                      <a:srgbClr val="64066B"/>
                    </a:solidFill>
                    <a:latin typeface="Fredoka SemiBold" pitchFamily="2" charset="-79"/>
                    <a:cs typeface="Fredoka SemiBold" pitchFamily="2" charset="-79"/>
                  </a:rPr>
                  <a:t>DATE</a:t>
                </a:r>
              </a:p>
            </p:txBody>
          </p:sp>
          <p:sp>
            <p:nvSpPr>
              <p:cNvPr id="37" name="TextBox 37"/>
              <p:cNvSpPr txBox="1"/>
              <p:nvPr/>
            </p:nvSpPr>
            <p:spPr>
              <a:xfrm>
                <a:off x="772455" y="2181594"/>
                <a:ext cx="1244702" cy="15202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lnSpc>
                    <a:spcPts val="1260"/>
                  </a:lnSpc>
                  <a:spcBef>
                    <a:spcPct val="0"/>
                  </a:spcBef>
                </a:pPr>
                <a:r>
                  <a:rPr lang="en-US" sz="900" dirty="0">
                    <a:solidFill>
                      <a:srgbClr val="64066B"/>
                    </a:solidFill>
                    <a:latin typeface="Fredoka SemiBold" pitchFamily="2" charset="-79"/>
                    <a:cs typeface="Fredoka SemiBold" pitchFamily="2" charset="-79"/>
                  </a:rPr>
                  <a:t>FULL </a:t>
                </a:r>
                <a:r>
                  <a:rPr lang="en-US" sz="900" u="none" strike="noStrike" dirty="0">
                    <a:solidFill>
                      <a:srgbClr val="64066B"/>
                    </a:solidFill>
                    <a:latin typeface="Fredoka SemiBold" pitchFamily="2" charset="-79"/>
                    <a:cs typeface="Fredoka SemiBold" pitchFamily="2" charset="-79"/>
                  </a:rPr>
                  <a:t>NAME</a:t>
                </a:r>
              </a:p>
            </p:txBody>
          </p:sp>
          <p:sp>
            <p:nvSpPr>
              <p:cNvPr id="38" name="TextBox 38"/>
              <p:cNvSpPr txBox="1"/>
              <p:nvPr/>
            </p:nvSpPr>
            <p:spPr>
              <a:xfrm>
                <a:off x="4703772" y="2181594"/>
                <a:ext cx="2037206" cy="15202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ctr">
                  <a:lnSpc>
                    <a:spcPts val="1260"/>
                  </a:lnSpc>
                  <a:spcBef>
                    <a:spcPct val="0"/>
                  </a:spcBef>
                </a:pPr>
                <a:r>
                  <a:rPr lang="en-US" sz="900" u="none" strike="noStrike" dirty="0">
                    <a:solidFill>
                      <a:srgbClr val="64066B"/>
                    </a:solidFill>
                    <a:latin typeface="Fredoka SemiBold" pitchFamily="2" charset="-79"/>
                    <a:cs typeface="Fredoka SemiBold" pitchFamily="2" charset="-79"/>
                  </a:rPr>
                  <a:t>BOOK TITLE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23624A0C-CA84-959A-AB12-63CC32E5FBB9}"/>
                </a:ext>
              </a:extLst>
            </p:cNvPr>
            <p:cNvGrpSpPr/>
            <p:nvPr/>
          </p:nvGrpSpPr>
          <p:grpSpPr>
            <a:xfrm>
              <a:off x="-2" y="204480"/>
              <a:ext cx="7556503" cy="1528850"/>
              <a:chOff x="-2" y="204480"/>
              <a:chExt cx="7556503" cy="1528850"/>
            </a:xfrm>
          </p:grpSpPr>
          <p:sp>
            <p:nvSpPr>
              <p:cNvPr id="33" name="Freeform 33"/>
              <p:cNvSpPr/>
              <p:nvPr/>
            </p:nvSpPr>
            <p:spPr>
              <a:xfrm>
                <a:off x="5149503" y="204480"/>
                <a:ext cx="2406998" cy="1528850"/>
              </a:xfrm>
              <a:custGeom>
                <a:avLst/>
                <a:gdLst/>
                <a:ahLst/>
                <a:cxnLst/>
                <a:rect l="l" t="t" r="r" b="b"/>
                <a:pathLst>
                  <a:path w="3616636" h="2038467">
                    <a:moveTo>
                      <a:pt x="0" y="0"/>
                    </a:moveTo>
                    <a:lnTo>
                      <a:pt x="3616636" y="0"/>
                    </a:lnTo>
                    <a:lnTo>
                      <a:pt x="3616636" y="2038467"/>
                    </a:lnTo>
                    <a:lnTo>
                      <a:pt x="0" y="2038467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r="-12691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4" name="Freeform 34"/>
              <p:cNvSpPr/>
              <p:nvPr/>
            </p:nvSpPr>
            <p:spPr>
              <a:xfrm flipH="1">
                <a:off x="-2" y="204480"/>
                <a:ext cx="2410499" cy="1528850"/>
              </a:xfrm>
              <a:custGeom>
                <a:avLst/>
                <a:gdLst/>
                <a:ahLst/>
                <a:cxnLst/>
                <a:rect l="l" t="t" r="r" b="b"/>
                <a:pathLst>
                  <a:path w="3616636" h="2038467">
                    <a:moveTo>
                      <a:pt x="3616636" y="0"/>
                    </a:moveTo>
                    <a:lnTo>
                      <a:pt x="0" y="0"/>
                    </a:lnTo>
                    <a:lnTo>
                      <a:pt x="0" y="2038467"/>
                    </a:lnTo>
                    <a:lnTo>
                      <a:pt x="3616636" y="2038467"/>
                    </a:lnTo>
                    <a:lnTo>
                      <a:pt x="3616636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r="-12528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39" name="TextBox 39"/>
              <p:cNvSpPr txBox="1"/>
              <p:nvPr/>
            </p:nvSpPr>
            <p:spPr>
              <a:xfrm>
                <a:off x="2845519" y="755020"/>
                <a:ext cx="1865461" cy="813684"/>
              </a:xfrm>
              <a:prstGeom prst="rect">
                <a:avLst/>
              </a:prstGeom>
            </p:spPr>
            <p:txBody>
              <a:bodyPr lIns="0" tIns="73152" rIns="0" bIns="0" rtlCol="0" anchor="t">
                <a:spAutoFit/>
              </a:bodyPr>
              <a:lstStyle/>
              <a:p>
                <a:pPr algn="ctr">
                  <a:lnSpc>
                    <a:spcPct val="80000"/>
                  </a:lnSpc>
                </a:pPr>
                <a:r>
                  <a:rPr lang="en-US" sz="3003" dirty="0">
                    <a:solidFill>
                      <a:srgbClr val="64066B"/>
                    </a:solidFill>
                    <a:latin typeface="Luckiest Guy"/>
                  </a:rPr>
                  <a:t>MYSTERY READER</a:t>
                </a:r>
              </a:p>
            </p:txBody>
          </p:sp>
          <p:sp>
            <p:nvSpPr>
              <p:cNvPr id="40" name="TextBox 40"/>
              <p:cNvSpPr txBox="1"/>
              <p:nvPr/>
            </p:nvSpPr>
            <p:spPr>
              <a:xfrm>
                <a:off x="2540241" y="590430"/>
                <a:ext cx="2476018" cy="148590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>
                  <a:lnSpc>
                    <a:spcPts val="1260"/>
                  </a:lnSpc>
                </a:pPr>
                <a:r>
                  <a:rPr lang="en-US" sz="900" dirty="0">
                    <a:solidFill>
                      <a:srgbClr val="64066B"/>
                    </a:solidFill>
                    <a:latin typeface="Fredoka Medium"/>
                  </a:rPr>
                  <a:t>SIGN UP SHEET</a:t>
                </a:r>
              </a:p>
            </p:txBody>
          </p:sp>
        </p:grpSp>
        <p:sp>
          <p:nvSpPr>
            <p:cNvPr id="31" name="QuickSignup"/>
            <p:cNvSpPr/>
            <p:nvPr/>
          </p:nvSpPr>
          <p:spPr>
            <a:xfrm rot="5400000">
              <a:off x="7008895" y="9921740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2" y="0"/>
                  </a:lnTo>
                  <a:lnTo>
                    <a:pt x="660902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Fredoka Medium</vt:lpstr>
      <vt:lpstr>Calibri</vt:lpstr>
      <vt:lpstr>Arial</vt:lpstr>
      <vt:lpstr>Fredoka SemiBold</vt:lpstr>
      <vt:lpstr>Luckiest Guy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Hoang Anh</cp:lastModifiedBy>
  <cp:revision>35</cp:revision>
  <dcterms:created xsi:type="dcterms:W3CDTF">2006-08-16T00:00:00Z</dcterms:created>
  <dcterms:modified xsi:type="dcterms:W3CDTF">2024-06-12T16:47:32Z</dcterms:modified>
  <dc:identifier>DAGH7lmWVeY</dc:identifier>
</cp:coreProperties>
</file>