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Playfair Display Medium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>
        <p:scale>
          <a:sx n="25" d="100"/>
          <a:sy n="25" d="100"/>
        </p:scale>
        <p:origin x="3570" y="15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Dessert #1">
            <a:extLst>
              <a:ext uri="{FF2B5EF4-FFF2-40B4-BE49-F238E27FC236}">
                <a16:creationId xmlns:a16="http://schemas.microsoft.com/office/drawing/2014/main" id="{2D2C66FD-C4DE-B09F-8405-4D1DB8A263B7}"/>
              </a:ext>
            </a:extLst>
          </p:cNvPr>
          <p:cNvGrpSpPr/>
          <p:nvPr/>
        </p:nvGrpSpPr>
        <p:grpSpPr>
          <a:xfrm>
            <a:off x="431410" y="0"/>
            <a:ext cx="7125090" cy="10403609"/>
            <a:chOff x="431410" y="0"/>
            <a:chExt cx="7125090" cy="1040360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266654D-E4BB-775D-8834-BBD442F9A5D0}"/>
                </a:ext>
              </a:extLst>
            </p:cNvPr>
            <p:cNvGrpSpPr/>
            <p:nvPr/>
          </p:nvGrpSpPr>
          <p:grpSpPr>
            <a:xfrm>
              <a:off x="431410" y="0"/>
              <a:ext cx="7125090" cy="3007770"/>
              <a:chOff x="431410" y="0"/>
              <a:chExt cx="7125090" cy="300777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3209364" y="0"/>
                <a:ext cx="4347136" cy="2572403"/>
              </a:xfrm>
              <a:custGeom>
                <a:avLst/>
                <a:gdLst/>
                <a:ahLst/>
                <a:cxnLst/>
                <a:rect l="l" t="t" r="r" b="b"/>
                <a:pathLst>
                  <a:path w="5176476" h="3788791">
                    <a:moveTo>
                      <a:pt x="0" y="0"/>
                    </a:moveTo>
                    <a:lnTo>
                      <a:pt x="5176476" y="0"/>
                    </a:lnTo>
                    <a:lnTo>
                      <a:pt x="5176476" y="3788791"/>
                    </a:lnTo>
                    <a:lnTo>
                      <a:pt x="0" y="37887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47287" r="-19078" b="-5394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3569190" y="0"/>
                <a:ext cx="2146428" cy="3007770"/>
              </a:xfrm>
              <a:custGeom>
                <a:avLst/>
                <a:gdLst/>
                <a:ahLst/>
                <a:cxnLst/>
                <a:rect l="l" t="t" r="r" b="b"/>
                <a:pathLst>
                  <a:path w="897646" h="1304639">
                    <a:moveTo>
                      <a:pt x="0" y="0"/>
                    </a:moveTo>
                    <a:lnTo>
                      <a:pt x="897646" y="0"/>
                    </a:lnTo>
                    <a:lnTo>
                      <a:pt x="897646" y="1304639"/>
                    </a:lnTo>
                    <a:lnTo>
                      <a:pt x="0" y="1304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EFB">
                      <a:alpha val="83000"/>
                    </a:srgbClr>
                  </a:gs>
                  <a:gs pos="100000">
                    <a:srgbClr val="FFFEFB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 rot="16200000">
                <a:off x="4567331" y="-209977"/>
                <a:ext cx="1603254" cy="4375084"/>
              </a:xfrm>
              <a:custGeom>
                <a:avLst/>
                <a:gdLst/>
                <a:ahLst/>
                <a:cxnLst/>
                <a:rect l="l" t="t" r="r" b="b"/>
                <a:pathLst>
                  <a:path w="670488" h="1903695">
                    <a:moveTo>
                      <a:pt x="0" y="0"/>
                    </a:moveTo>
                    <a:lnTo>
                      <a:pt x="670488" y="0"/>
                    </a:lnTo>
                    <a:lnTo>
                      <a:pt x="670488" y="1903695"/>
                    </a:lnTo>
                    <a:lnTo>
                      <a:pt x="0" y="1903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EFB">
                      <a:alpha val="83000"/>
                    </a:srgbClr>
                  </a:gs>
                  <a:gs pos="100000">
                    <a:srgbClr val="FFFEFB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 rot="21308924">
                <a:off x="4239783" y="784009"/>
                <a:ext cx="674075" cy="275788"/>
              </a:xfrm>
              <a:custGeom>
                <a:avLst/>
                <a:gdLst/>
                <a:ahLst/>
                <a:cxnLst/>
                <a:rect l="l" t="t" r="r" b="b"/>
                <a:pathLst>
                  <a:path w="422553" h="172882">
                    <a:moveTo>
                      <a:pt x="211277" y="0"/>
                    </a:moveTo>
                    <a:cubicBezTo>
                      <a:pt x="94592" y="0"/>
                      <a:pt x="0" y="38701"/>
                      <a:pt x="0" y="86441"/>
                    </a:cubicBezTo>
                    <a:cubicBezTo>
                      <a:pt x="0" y="134181"/>
                      <a:pt x="94592" y="172882"/>
                      <a:pt x="211277" y="172882"/>
                    </a:cubicBezTo>
                    <a:cubicBezTo>
                      <a:pt x="327961" y="172882"/>
                      <a:pt x="422553" y="134181"/>
                      <a:pt x="422553" y="86441"/>
                    </a:cubicBezTo>
                    <a:cubicBezTo>
                      <a:pt x="422553" y="38701"/>
                      <a:pt x="327961" y="0"/>
                      <a:pt x="211277" y="0"/>
                    </a:cubicBezTo>
                    <a:close/>
                  </a:path>
                </a:pathLst>
              </a:custGeom>
              <a:solidFill>
                <a:srgbClr val="FEFCF5"/>
              </a:solidFill>
              <a:ln w="4762" cap="sq">
                <a:solidFill>
                  <a:srgbClr val="E8183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-9571802">
                <a:off x="4579148" y="1149723"/>
                <a:ext cx="303872" cy="68177"/>
              </a:xfrm>
              <a:custGeom>
                <a:avLst/>
                <a:gdLst/>
                <a:ahLst/>
                <a:cxnLst/>
                <a:rect l="l" t="t" r="r" b="b"/>
                <a:pathLst>
                  <a:path w="303872" h="68177">
                    <a:moveTo>
                      <a:pt x="0" y="0"/>
                    </a:moveTo>
                    <a:lnTo>
                      <a:pt x="303873" y="0"/>
                    </a:lnTo>
                    <a:lnTo>
                      <a:pt x="303873" y="68177"/>
                    </a:lnTo>
                    <a:lnTo>
                      <a:pt x="0" y="681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343251">
                <a:off x="6772848" y="1775497"/>
                <a:ext cx="539240" cy="197691"/>
              </a:xfrm>
              <a:custGeom>
                <a:avLst/>
                <a:gdLst/>
                <a:ahLst/>
                <a:cxnLst/>
                <a:rect l="l" t="t" r="r" b="b"/>
                <a:pathLst>
                  <a:path w="422553" h="154913">
                    <a:moveTo>
                      <a:pt x="211277" y="0"/>
                    </a:moveTo>
                    <a:cubicBezTo>
                      <a:pt x="94592" y="0"/>
                      <a:pt x="0" y="34678"/>
                      <a:pt x="0" y="77456"/>
                    </a:cubicBezTo>
                    <a:cubicBezTo>
                      <a:pt x="0" y="120234"/>
                      <a:pt x="94592" y="154913"/>
                      <a:pt x="211277" y="154913"/>
                    </a:cubicBezTo>
                    <a:cubicBezTo>
                      <a:pt x="327961" y="154913"/>
                      <a:pt x="422553" y="120234"/>
                      <a:pt x="422553" y="77456"/>
                    </a:cubicBezTo>
                    <a:cubicBezTo>
                      <a:pt x="422553" y="34678"/>
                      <a:pt x="327961" y="0"/>
                      <a:pt x="211277" y="0"/>
                    </a:cubicBezTo>
                    <a:close/>
                  </a:path>
                </a:pathLst>
              </a:custGeom>
              <a:solidFill>
                <a:srgbClr val="FEFCF5"/>
              </a:solidFill>
              <a:ln w="4762" cap="sq">
                <a:solidFill>
                  <a:srgbClr val="E8183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 rot="9366939" flipH="1">
                <a:off x="6730634" y="2071261"/>
                <a:ext cx="276662" cy="62072"/>
              </a:xfrm>
              <a:custGeom>
                <a:avLst/>
                <a:gdLst/>
                <a:ahLst/>
                <a:cxnLst/>
                <a:rect l="l" t="t" r="r" b="b"/>
                <a:pathLst>
                  <a:path w="276662" h="62072">
                    <a:moveTo>
                      <a:pt x="276662" y="0"/>
                    </a:moveTo>
                    <a:lnTo>
                      <a:pt x="0" y="0"/>
                    </a:lnTo>
                    <a:lnTo>
                      <a:pt x="0" y="62072"/>
                    </a:lnTo>
                    <a:lnTo>
                      <a:pt x="276662" y="62072"/>
                    </a:lnTo>
                    <a:lnTo>
                      <a:pt x="276662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431410" y="1026866"/>
                <a:ext cx="3564556" cy="1102866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0" indent="0" algn="l">
                  <a:lnSpc>
                    <a:spcPts val="8616"/>
                  </a:lnSpc>
                  <a:spcBef>
                    <a:spcPct val="0"/>
                  </a:spcBef>
                </a:pPr>
                <a:r>
                  <a:rPr lang="en-US" sz="9000" i="1" u="none" strike="noStrike" spc="-251" dirty="0">
                    <a:solidFill>
                      <a:srgbClr val="E8183C"/>
                    </a:solidFill>
                    <a:latin typeface="Playfair Display Medium" pitchFamily="2" charset="0"/>
                  </a:rPr>
                  <a:t>Dessert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501654" y="711163"/>
                <a:ext cx="1295024" cy="2436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29"/>
                  </a:lnSpc>
                </a:pPr>
                <a:r>
                  <a:rPr lang="en-US" sz="1649" i="1" u="none" strike="noStrike" dirty="0">
                    <a:solidFill>
                      <a:srgbClr val="E8183C"/>
                    </a:solidFill>
                    <a:latin typeface="Playfair Display" pitchFamily="2" charset="0"/>
                  </a:rPr>
                  <a:t>Sign up Sheet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 rot="-302972">
                <a:off x="4319671" y="840461"/>
                <a:ext cx="514299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900" i="1" dirty="0">
                    <a:solidFill>
                      <a:srgbClr val="E8183C"/>
                    </a:solidFill>
                    <a:latin typeface="Playfair Display" pitchFamily="2" charset="0"/>
                  </a:rPr>
                  <a:t>cupcake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 rot="331356">
                <a:off x="6845857" y="1827509"/>
                <a:ext cx="393222" cy="897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26"/>
                  </a:lnSpc>
                  <a:spcBef>
                    <a:spcPct val="0"/>
                  </a:spcBef>
                </a:pPr>
                <a:r>
                  <a:rPr lang="en-US" sz="600" i="1" dirty="0">
                    <a:solidFill>
                      <a:srgbClr val="E8183C"/>
                    </a:solidFill>
                    <a:latin typeface="Playfair Display" pitchFamily="2" charset="0"/>
                  </a:rPr>
                  <a:t>strawberry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4498EAD-90A8-4097-284C-4F86DA899745}"/>
                </a:ext>
              </a:extLst>
            </p:cNvPr>
            <p:cNvGrpSpPr/>
            <p:nvPr/>
          </p:nvGrpSpPr>
          <p:grpSpPr>
            <a:xfrm>
              <a:off x="505196" y="2566969"/>
              <a:ext cx="6549608" cy="7621471"/>
              <a:chOff x="505196" y="2566969"/>
              <a:chExt cx="6549608" cy="7621471"/>
            </a:xfrm>
          </p:grpSpPr>
          <p:sp>
            <p:nvSpPr>
              <p:cNvPr id="22" name="AutoShape 22"/>
              <p:cNvSpPr/>
              <p:nvPr/>
            </p:nvSpPr>
            <p:spPr>
              <a:xfrm flipV="1">
                <a:off x="505196" y="10188440"/>
                <a:ext cx="6549608" cy="0"/>
              </a:xfrm>
              <a:prstGeom prst="line">
                <a:avLst/>
              </a:prstGeom>
              <a:ln w="9525" cap="flat">
                <a:solidFill>
                  <a:srgbClr val="E8183C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505196" y="2566969"/>
                <a:ext cx="6549608" cy="0"/>
              </a:xfrm>
              <a:prstGeom prst="line">
                <a:avLst/>
              </a:prstGeom>
              <a:ln w="9525" cap="flat">
                <a:solidFill>
                  <a:srgbClr val="E8183C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505196" y="2944298"/>
                <a:ext cx="6549608" cy="0"/>
              </a:xfrm>
              <a:prstGeom prst="line">
                <a:avLst/>
              </a:prstGeom>
              <a:ln w="9525" cap="flat">
                <a:solidFill>
                  <a:srgbClr val="E8183C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05196" y="2571732"/>
                <a:ext cx="6549608" cy="377329"/>
              </a:xfrm>
              <a:custGeom>
                <a:avLst/>
                <a:gdLst/>
                <a:ahLst/>
                <a:cxnLst/>
                <a:rect l="l" t="t" r="r" b="b"/>
                <a:pathLst>
                  <a:path w="2347232" h="135226">
                    <a:moveTo>
                      <a:pt x="0" y="0"/>
                    </a:moveTo>
                    <a:lnTo>
                      <a:pt x="2347232" y="0"/>
                    </a:lnTo>
                    <a:lnTo>
                      <a:pt x="2347232" y="135226"/>
                    </a:lnTo>
                    <a:lnTo>
                      <a:pt x="0" y="135226"/>
                    </a:lnTo>
                    <a:close/>
                  </a:path>
                </a:pathLst>
              </a:custGeom>
              <a:solidFill>
                <a:srgbClr val="E8183C">
                  <a:alpha val="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AutoShape 99"/>
              <p:cNvSpPr/>
              <p:nvPr/>
            </p:nvSpPr>
            <p:spPr>
              <a:xfrm flipH="1">
                <a:off x="2688399" y="2950135"/>
                <a:ext cx="0" cy="7238305"/>
              </a:xfrm>
              <a:prstGeom prst="line">
                <a:avLst/>
              </a:prstGeom>
              <a:ln w="9525" cap="flat">
                <a:solidFill>
                  <a:srgbClr val="E8183C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AutoShape 100"/>
              <p:cNvSpPr/>
              <p:nvPr/>
            </p:nvSpPr>
            <p:spPr>
              <a:xfrm>
                <a:off x="4871602" y="2944298"/>
                <a:ext cx="0" cy="7244142"/>
              </a:xfrm>
              <a:prstGeom prst="line">
                <a:avLst/>
              </a:prstGeom>
              <a:ln w="9525" cap="flat">
                <a:solidFill>
                  <a:srgbClr val="E8183C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D72D7FF-C228-E5FD-4DDD-C68B40546B0D}"/>
                  </a:ext>
                </a:extLst>
              </p:cNvPr>
              <p:cNvGrpSpPr/>
              <p:nvPr/>
            </p:nvGrpSpPr>
            <p:grpSpPr>
              <a:xfrm>
                <a:off x="705150" y="2660949"/>
                <a:ext cx="1783295" cy="7194416"/>
                <a:chOff x="675843" y="2660949"/>
                <a:chExt cx="1783295" cy="7194416"/>
              </a:xfrm>
            </p:grpSpPr>
            <p:sp>
              <p:nvSpPr>
                <p:cNvPr id="24" name="AutoShape 24"/>
                <p:cNvSpPr/>
                <p:nvPr/>
              </p:nvSpPr>
              <p:spPr>
                <a:xfrm flipV="1">
                  <a:off x="675843" y="439812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AutoShape 28"/>
                <p:cNvSpPr/>
                <p:nvPr/>
              </p:nvSpPr>
              <p:spPr>
                <a:xfrm flipV="1">
                  <a:off x="675843" y="5853392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AutoShape 32"/>
                <p:cNvSpPr/>
                <p:nvPr/>
              </p:nvSpPr>
              <p:spPr>
                <a:xfrm flipV="1">
                  <a:off x="675843" y="7308655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 flipV="1">
                  <a:off x="675843" y="3306681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 flipV="1">
                  <a:off x="675843" y="4761944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 flipV="1">
                  <a:off x="675843" y="6217208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 flipV="1">
                  <a:off x="675843" y="7672471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 flipV="1">
                  <a:off x="675843" y="3670497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 flipV="1">
                  <a:off x="675843" y="5125760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AutoShape 60"/>
                <p:cNvSpPr/>
                <p:nvPr/>
              </p:nvSpPr>
              <p:spPr>
                <a:xfrm flipV="1">
                  <a:off x="675843" y="6581023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AutoShape 64"/>
                <p:cNvSpPr/>
                <p:nvPr/>
              </p:nvSpPr>
              <p:spPr>
                <a:xfrm flipV="1">
                  <a:off x="675843" y="8036286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AutoShape 68"/>
                <p:cNvSpPr/>
                <p:nvPr/>
              </p:nvSpPr>
              <p:spPr>
                <a:xfrm flipV="1">
                  <a:off x="675843" y="4034313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AutoShape 72"/>
                <p:cNvSpPr/>
                <p:nvPr/>
              </p:nvSpPr>
              <p:spPr>
                <a:xfrm flipV="1">
                  <a:off x="675843" y="5489576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AutoShape 76"/>
                <p:cNvSpPr/>
                <p:nvPr/>
              </p:nvSpPr>
              <p:spPr>
                <a:xfrm flipV="1">
                  <a:off x="675843" y="694483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AutoShape 80"/>
                <p:cNvSpPr/>
                <p:nvPr/>
              </p:nvSpPr>
              <p:spPr>
                <a:xfrm flipV="1">
                  <a:off x="675843" y="8400102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AutoShape 84"/>
                <p:cNvSpPr/>
                <p:nvPr/>
              </p:nvSpPr>
              <p:spPr>
                <a:xfrm flipV="1">
                  <a:off x="675843" y="8763918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AutoShape 88"/>
                <p:cNvSpPr/>
                <p:nvPr/>
              </p:nvSpPr>
              <p:spPr>
                <a:xfrm flipV="1">
                  <a:off x="675843" y="9127734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AutoShape 92"/>
                <p:cNvSpPr/>
                <p:nvPr/>
              </p:nvSpPr>
              <p:spPr>
                <a:xfrm flipV="1">
                  <a:off x="675843" y="949154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AutoShape 96"/>
                <p:cNvSpPr/>
                <p:nvPr/>
              </p:nvSpPr>
              <p:spPr>
                <a:xfrm flipV="1">
                  <a:off x="675843" y="9855365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1071296" y="2660949"/>
                  <a:ext cx="992389" cy="1473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4"/>
                    </a:lnSpc>
                  </a:pPr>
                  <a:r>
                    <a:rPr lang="en-US" sz="950" dirty="0">
                      <a:solidFill>
                        <a:srgbClr val="E8183C"/>
                      </a:solidFill>
                      <a:latin typeface="DM Sans"/>
                    </a:rPr>
                    <a:t>Full name</a:t>
                  </a: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6193338-6ACA-C755-7515-49AA33692403}"/>
                  </a:ext>
                </a:extLst>
              </p:cNvPr>
              <p:cNvGrpSpPr/>
              <p:nvPr/>
            </p:nvGrpSpPr>
            <p:grpSpPr>
              <a:xfrm>
                <a:off x="2888353" y="2660949"/>
                <a:ext cx="1783295" cy="7194416"/>
                <a:chOff x="2888353" y="2660949"/>
                <a:chExt cx="1783295" cy="7194416"/>
              </a:xfrm>
            </p:grpSpPr>
            <p:sp>
              <p:nvSpPr>
                <p:cNvPr id="25" name="AutoShape 25"/>
                <p:cNvSpPr/>
                <p:nvPr/>
              </p:nvSpPr>
              <p:spPr>
                <a:xfrm flipV="1">
                  <a:off x="2888353" y="439812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AutoShape 29"/>
                <p:cNvSpPr/>
                <p:nvPr/>
              </p:nvSpPr>
              <p:spPr>
                <a:xfrm flipV="1">
                  <a:off x="2888353" y="5853392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AutoShape 33"/>
                <p:cNvSpPr/>
                <p:nvPr/>
              </p:nvSpPr>
              <p:spPr>
                <a:xfrm flipV="1">
                  <a:off x="2888353" y="7308655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 flipV="1">
                  <a:off x="2888353" y="3306681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 flipV="1">
                  <a:off x="2888353" y="4761944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 flipV="1">
                  <a:off x="2888353" y="6217208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 flipV="1">
                  <a:off x="2888353" y="7672471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 flipV="1">
                  <a:off x="2888353" y="3670497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 flipV="1">
                  <a:off x="2888353" y="5125760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AutoShape 61"/>
                <p:cNvSpPr/>
                <p:nvPr/>
              </p:nvSpPr>
              <p:spPr>
                <a:xfrm flipV="1">
                  <a:off x="2888353" y="6581023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AutoShape 65"/>
                <p:cNvSpPr/>
                <p:nvPr/>
              </p:nvSpPr>
              <p:spPr>
                <a:xfrm flipV="1">
                  <a:off x="2888353" y="8036286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utoShape 69"/>
                <p:cNvSpPr/>
                <p:nvPr/>
              </p:nvSpPr>
              <p:spPr>
                <a:xfrm flipV="1">
                  <a:off x="2888353" y="4034313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AutoShape 73"/>
                <p:cNvSpPr/>
                <p:nvPr/>
              </p:nvSpPr>
              <p:spPr>
                <a:xfrm flipV="1">
                  <a:off x="2888353" y="5489576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AutoShape 77"/>
                <p:cNvSpPr/>
                <p:nvPr/>
              </p:nvSpPr>
              <p:spPr>
                <a:xfrm flipV="1">
                  <a:off x="2888353" y="694483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utoShape 81"/>
                <p:cNvSpPr/>
                <p:nvPr/>
              </p:nvSpPr>
              <p:spPr>
                <a:xfrm flipV="1">
                  <a:off x="2888353" y="8400102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AutoShape 85"/>
                <p:cNvSpPr/>
                <p:nvPr/>
              </p:nvSpPr>
              <p:spPr>
                <a:xfrm flipV="1">
                  <a:off x="2888353" y="8763918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AutoShape 89"/>
                <p:cNvSpPr/>
                <p:nvPr/>
              </p:nvSpPr>
              <p:spPr>
                <a:xfrm flipV="1">
                  <a:off x="2888353" y="9127734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AutoShape 93"/>
                <p:cNvSpPr/>
                <p:nvPr/>
              </p:nvSpPr>
              <p:spPr>
                <a:xfrm flipV="1">
                  <a:off x="2888353" y="949154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AutoShape 97"/>
                <p:cNvSpPr/>
                <p:nvPr/>
              </p:nvSpPr>
              <p:spPr>
                <a:xfrm flipV="1">
                  <a:off x="2888353" y="9855365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3246020" y="2660949"/>
                  <a:ext cx="1067961" cy="1473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4"/>
                    </a:lnSpc>
                  </a:pPr>
                  <a:r>
                    <a:rPr lang="en-US" sz="950" dirty="0">
                      <a:solidFill>
                        <a:srgbClr val="E8183C"/>
                      </a:solidFill>
                      <a:latin typeface="DM Sans"/>
                    </a:rPr>
                    <a:t>Phone number 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C5744A7-E9B1-9BC1-1E2C-66EEF6A380FE}"/>
                  </a:ext>
                </a:extLst>
              </p:cNvPr>
              <p:cNvGrpSpPr/>
              <p:nvPr/>
            </p:nvGrpSpPr>
            <p:grpSpPr>
              <a:xfrm>
                <a:off x="5071556" y="2660949"/>
                <a:ext cx="1783295" cy="7194416"/>
                <a:chOff x="5103377" y="2660949"/>
                <a:chExt cx="1783295" cy="7194416"/>
              </a:xfrm>
            </p:grpSpPr>
            <p:sp>
              <p:nvSpPr>
                <p:cNvPr id="26" name="AutoShape 26"/>
                <p:cNvSpPr/>
                <p:nvPr/>
              </p:nvSpPr>
              <p:spPr>
                <a:xfrm flipV="1">
                  <a:off x="5103377" y="439812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AutoShape 30"/>
                <p:cNvSpPr/>
                <p:nvPr/>
              </p:nvSpPr>
              <p:spPr>
                <a:xfrm flipV="1">
                  <a:off x="5103377" y="5853392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AutoShape 34"/>
                <p:cNvSpPr/>
                <p:nvPr/>
              </p:nvSpPr>
              <p:spPr>
                <a:xfrm flipV="1">
                  <a:off x="5103377" y="7308655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 flipV="1">
                  <a:off x="5103377" y="3306681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 flipV="1">
                  <a:off x="5103377" y="4761944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AutoShape 46"/>
                <p:cNvSpPr/>
                <p:nvPr/>
              </p:nvSpPr>
              <p:spPr>
                <a:xfrm flipV="1">
                  <a:off x="5103377" y="6217208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AutoShape 50"/>
                <p:cNvSpPr/>
                <p:nvPr/>
              </p:nvSpPr>
              <p:spPr>
                <a:xfrm flipV="1">
                  <a:off x="5103377" y="7672471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AutoShape 54"/>
                <p:cNvSpPr/>
                <p:nvPr/>
              </p:nvSpPr>
              <p:spPr>
                <a:xfrm flipV="1">
                  <a:off x="5103377" y="3670497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AutoShape 58"/>
                <p:cNvSpPr/>
                <p:nvPr/>
              </p:nvSpPr>
              <p:spPr>
                <a:xfrm flipV="1">
                  <a:off x="5103377" y="5125760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AutoShape 62"/>
                <p:cNvSpPr/>
                <p:nvPr/>
              </p:nvSpPr>
              <p:spPr>
                <a:xfrm flipV="1">
                  <a:off x="5103377" y="6581023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AutoShape 66"/>
                <p:cNvSpPr/>
                <p:nvPr/>
              </p:nvSpPr>
              <p:spPr>
                <a:xfrm flipV="1">
                  <a:off x="5103377" y="8036286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AutoShape 70"/>
                <p:cNvSpPr/>
                <p:nvPr/>
              </p:nvSpPr>
              <p:spPr>
                <a:xfrm flipV="1">
                  <a:off x="5103377" y="4034313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AutoShape 74"/>
                <p:cNvSpPr/>
                <p:nvPr/>
              </p:nvSpPr>
              <p:spPr>
                <a:xfrm flipV="1">
                  <a:off x="5103377" y="5489576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AutoShape 78"/>
                <p:cNvSpPr/>
                <p:nvPr/>
              </p:nvSpPr>
              <p:spPr>
                <a:xfrm flipV="1">
                  <a:off x="5103377" y="694483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AutoShape 82"/>
                <p:cNvSpPr/>
                <p:nvPr/>
              </p:nvSpPr>
              <p:spPr>
                <a:xfrm flipV="1">
                  <a:off x="5103377" y="8400102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AutoShape 86"/>
                <p:cNvSpPr/>
                <p:nvPr/>
              </p:nvSpPr>
              <p:spPr>
                <a:xfrm flipV="1">
                  <a:off x="5103377" y="8763918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AutoShape 90"/>
                <p:cNvSpPr/>
                <p:nvPr/>
              </p:nvSpPr>
              <p:spPr>
                <a:xfrm flipV="1">
                  <a:off x="5103377" y="9127734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AutoShape 94"/>
                <p:cNvSpPr/>
                <p:nvPr/>
              </p:nvSpPr>
              <p:spPr>
                <a:xfrm flipV="1">
                  <a:off x="5103377" y="9491549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AutoShape 98"/>
                <p:cNvSpPr/>
                <p:nvPr/>
              </p:nvSpPr>
              <p:spPr>
                <a:xfrm flipV="1">
                  <a:off x="5103377" y="9855365"/>
                  <a:ext cx="1783295" cy="0"/>
                </a:xfrm>
                <a:prstGeom prst="line">
                  <a:avLst/>
                </a:prstGeom>
                <a:ln w="6350" cap="flat">
                  <a:solidFill>
                    <a:srgbClr val="E8183C">
                      <a:alpha val="1333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TextBox 108"/>
                <p:cNvSpPr txBox="1"/>
                <p:nvPr/>
              </p:nvSpPr>
              <p:spPr>
                <a:xfrm>
                  <a:off x="5461044" y="2660949"/>
                  <a:ext cx="1067961" cy="1473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4"/>
                    </a:lnSpc>
                  </a:pPr>
                  <a:r>
                    <a:rPr lang="en-US" sz="950" dirty="0">
                      <a:solidFill>
                        <a:srgbClr val="E8183C"/>
                      </a:solidFill>
                      <a:latin typeface="DM Sans"/>
                    </a:rPr>
                    <a:t>Dessert</a:t>
                  </a:r>
                </a:p>
              </p:txBody>
            </p:sp>
          </p:grpSp>
        </p:grpSp>
        <p:sp>
          <p:nvSpPr>
            <p:cNvPr id="101" name="QuickSignup"/>
            <p:cNvSpPr/>
            <p:nvPr/>
          </p:nvSpPr>
          <p:spPr>
            <a:xfrm>
              <a:off x="6399462" y="1027039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</vt:lpstr>
      <vt:lpstr>Playfair Display Medium</vt:lpstr>
      <vt:lpstr>Playfair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44</cp:revision>
  <dcterms:created xsi:type="dcterms:W3CDTF">2006-08-16T00:00:00Z</dcterms:created>
  <dcterms:modified xsi:type="dcterms:W3CDTF">2024-06-21T09:31:46Z</dcterms:modified>
  <dc:identifier>DAGIuti-Arg</dc:identifier>
</cp:coreProperties>
</file>