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Instrument Serif" pitchFamily="2" charset="0"/>
      <p:regular r:id="rId3"/>
      <p:italic r:id="rId4"/>
    </p:embeddedFont>
    <p:embeddedFont>
      <p:font typeface="Inter Tight" pitchFamily="2" charset="0"/>
      <p:regular r:id="rId5"/>
      <p:bold r:id="rId6"/>
      <p:italic r:id="rId7"/>
      <p:boldItalic r:id="rId8"/>
    </p:embeddedFont>
    <p:embeddedFont>
      <p:font typeface="Inter Tight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Dessert #2">
            <a:extLst>
              <a:ext uri="{FF2B5EF4-FFF2-40B4-BE49-F238E27FC236}">
                <a16:creationId xmlns:a16="http://schemas.microsoft.com/office/drawing/2014/main" id="{F3554614-DE19-600C-4A85-372F6A56A9C7}"/>
              </a:ext>
            </a:extLst>
          </p:cNvPr>
          <p:cNvGrpSpPr/>
          <p:nvPr/>
        </p:nvGrpSpPr>
        <p:grpSpPr>
          <a:xfrm>
            <a:off x="0" y="205349"/>
            <a:ext cx="7556500" cy="10488051"/>
            <a:chOff x="0" y="205349"/>
            <a:chExt cx="7556500" cy="1048805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72AE4D8-A841-AC1E-0D1F-9CA906CC5653}"/>
                </a:ext>
              </a:extLst>
            </p:cNvPr>
            <p:cNvGrpSpPr/>
            <p:nvPr/>
          </p:nvGrpSpPr>
          <p:grpSpPr>
            <a:xfrm>
              <a:off x="505196" y="205349"/>
              <a:ext cx="6616387" cy="4918841"/>
              <a:chOff x="505196" y="205349"/>
              <a:chExt cx="6616387" cy="4918841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549041" y="205349"/>
                <a:ext cx="4158997" cy="1938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600" i="1" dirty="0">
                    <a:solidFill>
                      <a:srgbClr val="D16400"/>
                    </a:solidFill>
                    <a:latin typeface="Instrument Serif" pitchFamily="2" charset="0"/>
                  </a:rPr>
                  <a:t>Dessert</a:t>
                </a:r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1236724" y="1548969"/>
                <a:ext cx="4652580" cy="3575221"/>
              </a:xfrm>
              <a:custGeom>
                <a:avLst/>
                <a:gdLst/>
                <a:ahLst/>
                <a:cxnLst/>
                <a:rect l="l" t="t" r="r" b="b"/>
                <a:pathLst>
                  <a:path w="4652580" h="3575221">
                    <a:moveTo>
                      <a:pt x="0" y="0"/>
                    </a:moveTo>
                    <a:lnTo>
                      <a:pt x="4652580" y="0"/>
                    </a:lnTo>
                    <a:lnTo>
                      <a:pt x="4652580" y="3575221"/>
                    </a:lnTo>
                    <a:lnTo>
                      <a:pt x="0" y="35752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9415" t="-3093" r="-941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05196" y="2959956"/>
                <a:ext cx="6549608" cy="1233817"/>
              </a:xfrm>
              <a:custGeom>
                <a:avLst/>
                <a:gdLst/>
                <a:ahLst/>
                <a:cxnLst/>
                <a:rect l="l" t="t" r="r" b="b"/>
                <a:pathLst>
                  <a:path w="2347232" h="442172">
                    <a:moveTo>
                      <a:pt x="0" y="0"/>
                    </a:moveTo>
                    <a:lnTo>
                      <a:pt x="2347232" y="0"/>
                    </a:lnTo>
                    <a:lnTo>
                      <a:pt x="2347232" y="442172"/>
                    </a:lnTo>
                    <a:lnTo>
                      <a:pt x="0" y="4421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9EC">
                      <a:alpha val="0"/>
                    </a:srgbClr>
                  </a:gs>
                  <a:gs pos="100000">
                    <a:srgbClr val="FFF9E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5027158" y="1982750"/>
                <a:ext cx="2027645" cy="1343829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r">
                  <a:lnSpc>
                    <a:spcPts val="4807"/>
                  </a:lnSpc>
                </a:pPr>
                <a:r>
                  <a:rPr lang="en-US" sz="4750" i="1" dirty="0">
                    <a:solidFill>
                      <a:srgbClr val="D16400"/>
                    </a:solidFill>
                    <a:latin typeface="Instrument Serif" pitchFamily="2" charset="0"/>
                  </a:rPr>
                  <a:t>sign up</a:t>
                </a:r>
              </a:p>
              <a:p>
                <a:pPr algn="r">
                  <a:lnSpc>
                    <a:spcPts val="4807"/>
                  </a:lnSpc>
                </a:pPr>
                <a:r>
                  <a:rPr lang="en-US" sz="4750" i="1" dirty="0">
                    <a:solidFill>
                      <a:srgbClr val="D16400"/>
                    </a:solidFill>
                    <a:latin typeface="Instrument Serif" pitchFamily="2" charset="0"/>
                  </a:rPr>
                  <a:t>sheet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05196" y="2901099"/>
                <a:ext cx="1463056" cy="2815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88"/>
                  </a:lnSpc>
                </a:pPr>
                <a:r>
                  <a:rPr lang="en-US" sz="900" u="none" strike="noStrike" spc="19" dirty="0">
                    <a:solidFill>
                      <a:srgbClr val="D16400"/>
                    </a:solidFill>
                    <a:latin typeface="Inter Tight"/>
                  </a:rPr>
                  <a:t>Pandan House - 23 Anywhere St., Any City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05196" y="2198957"/>
                <a:ext cx="1264838" cy="2761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101"/>
                  </a:lnSpc>
                </a:pPr>
                <a:r>
                  <a:rPr lang="en-US" sz="1751" dirty="0">
                    <a:solidFill>
                      <a:srgbClr val="D16400"/>
                    </a:solidFill>
                    <a:latin typeface="Inter Tight SemiBold" pitchFamily="2" charset="0"/>
                    <a:ea typeface="Inter Tight SemiBold" pitchFamily="2" charset="0"/>
                    <a:cs typeface="Inter Tight SemiBold" pitchFamily="2" charset="0"/>
                  </a:rPr>
                  <a:t>22 AUGUST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05196" y="2460060"/>
                <a:ext cx="1342730" cy="19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300" u="none" strike="noStrike" spc="29" dirty="0">
                    <a:solidFill>
                      <a:srgbClr val="D16400"/>
                    </a:solidFill>
                    <a:latin typeface="Inter Tight"/>
                  </a:rPr>
                  <a:t>09:00 - 21:00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027158" y="1016965"/>
                <a:ext cx="2094425" cy="548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7"/>
                  </a:lnSpc>
                </a:pPr>
                <a:r>
                  <a:rPr lang="en-US" sz="650" spc="70" dirty="0">
                    <a:solidFill>
                      <a:srgbClr val="D16400">
                        <a:alpha val="66667"/>
                      </a:srgbClr>
                    </a:solidFill>
                    <a:latin typeface="Inter Tight"/>
                  </a:rPr>
                  <a:t>FROM CAKES TO COOKIES, PIES TO PUDDINGS, LET'S FILL THIS TABLE WITH DELECTABLE DELIGHTS! SIGN UP TO CONTRIBUTE YOUR DESSERT MASTERPIECE.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7DFCC4-74EF-1BCC-ABE3-B02063990B2D}"/>
                </a:ext>
              </a:extLst>
            </p:cNvPr>
            <p:cNvGrpSpPr/>
            <p:nvPr/>
          </p:nvGrpSpPr>
          <p:grpSpPr>
            <a:xfrm>
              <a:off x="0" y="6851008"/>
              <a:ext cx="7556500" cy="3842392"/>
              <a:chOff x="0" y="6851008"/>
              <a:chExt cx="7556500" cy="384239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6902674"/>
                <a:ext cx="7556500" cy="3790725"/>
              </a:xfrm>
              <a:custGeom>
                <a:avLst/>
                <a:gdLst/>
                <a:ahLst/>
                <a:cxnLst/>
                <a:rect l="l" t="t" r="r" b="b"/>
                <a:pathLst>
                  <a:path w="8845236" h="4029480">
                    <a:moveTo>
                      <a:pt x="0" y="0"/>
                    </a:moveTo>
                    <a:lnTo>
                      <a:pt x="8845236" y="0"/>
                    </a:lnTo>
                    <a:lnTo>
                      <a:pt x="8845236" y="4029480"/>
                    </a:lnTo>
                    <a:lnTo>
                      <a:pt x="0" y="40294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999"/>
                </a:blip>
                <a:stretch>
                  <a:fillRect l="-9292" t="-24579" r="-7763" b="-3088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rot="5400000">
                <a:off x="1857054" y="4993954"/>
                <a:ext cx="3842392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745265" h="2939644">
                    <a:moveTo>
                      <a:pt x="0" y="0"/>
                    </a:moveTo>
                    <a:lnTo>
                      <a:pt x="1745265" y="0"/>
                    </a:lnTo>
                    <a:lnTo>
                      <a:pt x="1745265" y="2939644"/>
                    </a:lnTo>
                    <a:lnTo>
                      <a:pt x="0" y="29396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9ED">
                      <a:alpha val="100000"/>
                    </a:srgbClr>
                  </a:gs>
                  <a:gs pos="100000">
                    <a:srgbClr val="FFF9ED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2D891A1-299E-0D69-6272-7C49214C7968}"/>
                </a:ext>
              </a:extLst>
            </p:cNvPr>
            <p:cNvGrpSpPr/>
            <p:nvPr/>
          </p:nvGrpSpPr>
          <p:grpSpPr>
            <a:xfrm>
              <a:off x="505196" y="3993804"/>
              <a:ext cx="6549608" cy="6197763"/>
              <a:chOff x="505196" y="3993804"/>
              <a:chExt cx="6549608" cy="619776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05196" y="4286107"/>
                <a:ext cx="6549608" cy="5900700"/>
              </a:xfrm>
              <a:custGeom>
                <a:avLst/>
                <a:gdLst/>
                <a:ahLst/>
                <a:cxnLst/>
                <a:rect l="l" t="t" r="r" b="b"/>
                <a:pathLst>
                  <a:path w="2347232" h="2114677">
                    <a:moveTo>
                      <a:pt x="0" y="0"/>
                    </a:moveTo>
                    <a:lnTo>
                      <a:pt x="2347232" y="0"/>
                    </a:lnTo>
                    <a:lnTo>
                      <a:pt x="2347232" y="2114677"/>
                    </a:lnTo>
                    <a:lnTo>
                      <a:pt x="0" y="21146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05196" y="3993804"/>
                <a:ext cx="6549608" cy="292303"/>
              </a:xfrm>
              <a:custGeom>
                <a:avLst/>
                <a:gdLst/>
                <a:ahLst/>
                <a:cxnLst/>
                <a:rect l="l" t="t" r="r" b="b"/>
                <a:pathLst>
                  <a:path w="2347232" h="104755">
                    <a:moveTo>
                      <a:pt x="0" y="0"/>
                    </a:moveTo>
                    <a:lnTo>
                      <a:pt x="2347232" y="0"/>
                    </a:lnTo>
                    <a:lnTo>
                      <a:pt x="2347232" y="104755"/>
                    </a:lnTo>
                    <a:lnTo>
                      <a:pt x="0" y="104755"/>
                    </a:lnTo>
                    <a:close/>
                  </a:path>
                </a:pathLst>
              </a:custGeom>
              <a:solidFill>
                <a:srgbClr val="C45F0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505196" y="10191566"/>
                <a:ext cx="6549608" cy="0"/>
              </a:xfrm>
              <a:prstGeom prst="line">
                <a:avLst/>
              </a:prstGeom>
              <a:ln w="9525" cap="flat">
                <a:solidFill>
                  <a:srgbClr val="D164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505196" y="4538311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505196" y="6080107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505196" y="7621904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505196" y="5052243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505196" y="6594040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505196" y="8135837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505196" y="9163702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505196" y="5566175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505196" y="7107972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505196" y="8649769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505196" y="9677634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505196" y="4795277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505196" y="6337074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505196" y="7878871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505196" y="5309209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V="1">
                <a:off x="505196" y="6851006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 flipV="1">
                <a:off x="505196" y="8392803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V="1">
                <a:off x="505196" y="9420667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 flipV="1">
                <a:off x="505196" y="5823142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V="1">
                <a:off x="505196" y="7364938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505196" y="8906735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505196" y="9934600"/>
                <a:ext cx="6549608" cy="0"/>
              </a:xfrm>
              <a:prstGeom prst="line">
                <a:avLst/>
              </a:prstGeom>
              <a:ln w="6350" cap="flat">
                <a:solidFill>
                  <a:srgbClr val="D16400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 flipH="1">
                <a:off x="1710572" y="4283726"/>
                <a:ext cx="0" cy="5905459"/>
              </a:xfrm>
              <a:prstGeom prst="line">
                <a:avLst/>
              </a:prstGeom>
              <a:ln w="9525" cap="flat">
                <a:solidFill>
                  <a:srgbClr val="D164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H="1">
                <a:off x="2969436" y="4283726"/>
                <a:ext cx="0" cy="5905459"/>
              </a:xfrm>
              <a:prstGeom prst="line">
                <a:avLst/>
              </a:prstGeom>
              <a:ln w="9525" cap="flat">
                <a:solidFill>
                  <a:srgbClr val="D164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 flipH="1">
                <a:off x="4708037" y="4283726"/>
                <a:ext cx="0" cy="5905459"/>
              </a:xfrm>
              <a:prstGeom prst="line">
                <a:avLst/>
              </a:prstGeom>
              <a:ln w="9525" cap="flat">
                <a:solidFill>
                  <a:srgbClr val="D164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5549639" y="4281345"/>
                <a:ext cx="0" cy="5910222"/>
              </a:xfrm>
              <a:prstGeom prst="line">
                <a:avLst/>
              </a:prstGeom>
              <a:ln w="9525" cap="flat">
                <a:solidFill>
                  <a:srgbClr val="D164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A388F31-A3BF-E8F3-1083-2B94715B4140}"/>
                </a:ext>
              </a:extLst>
            </p:cNvPr>
            <p:cNvGrpSpPr/>
            <p:nvPr/>
          </p:nvGrpSpPr>
          <p:grpSpPr>
            <a:xfrm>
              <a:off x="611689" y="4078400"/>
              <a:ext cx="6224513" cy="123111"/>
              <a:chOff x="611689" y="4078400"/>
              <a:chExt cx="6224513" cy="123111"/>
            </a:xfrm>
          </p:grpSpPr>
          <p:sp>
            <p:nvSpPr>
              <p:cNvPr id="50" name="TextBox 50"/>
              <p:cNvSpPr txBox="1"/>
              <p:nvPr/>
            </p:nvSpPr>
            <p:spPr>
              <a:xfrm>
                <a:off x="611689" y="4078400"/>
                <a:ext cx="99238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Inter Tight"/>
                  </a:rPr>
                  <a:t>Name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806023" y="4078400"/>
                <a:ext cx="1067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Inter Tight"/>
                  </a:rPr>
                  <a:t>Phone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3304756" y="4078400"/>
                <a:ext cx="1067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Inter Tight"/>
                  </a:rPr>
                  <a:t>Dessert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5768241" y="4078400"/>
                <a:ext cx="1067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Inter Tight"/>
                  </a:rPr>
                  <a:t>Note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922421" y="4078400"/>
                <a:ext cx="41283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Inter Tight"/>
                  </a:rPr>
                  <a:t>Quantity</a:t>
                </a:r>
              </a:p>
            </p:txBody>
          </p:sp>
        </p:grpSp>
        <p:sp>
          <p:nvSpPr>
            <p:cNvPr id="55" name="QuickSignup"/>
            <p:cNvSpPr/>
            <p:nvPr/>
          </p:nvSpPr>
          <p:spPr>
            <a:xfrm rot="5400000">
              <a:off x="6899990" y="97961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 Tight</vt:lpstr>
      <vt:lpstr>Instrument Serif</vt:lpstr>
      <vt:lpstr>Inter Tight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44</cp:revision>
  <dcterms:created xsi:type="dcterms:W3CDTF">2006-08-16T00:00:00Z</dcterms:created>
  <dcterms:modified xsi:type="dcterms:W3CDTF">2024-06-21T08:54:21Z</dcterms:modified>
  <dc:identifier>DAGIuti-Arg</dc:identifier>
</cp:coreProperties>
</file>