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Open Sauce Sans" panose="00000500000000000000" pitchFamily="2" charset="0"/>
      <p:regular r:id="rId3"/>
      <p:bold r:id="rId4"/>
      <p:italic r:id="rId5"/>
      <p:boldItalic r:id="rId6"/>
    </p:embeddedFont>
    <p:embeddedFont>
      <p:font typeface="Open Sauce Sans Medium" panose="00000600000000000000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1" autoAdjust="0"/>
    <p:restoredTop sz="94622" autoAdjust="0"/>
  </p:normalViewPr>
  <p:slideViewPr>
    <p:cSldViewPr>
      <p:cViewPr>
        <p:scale>
          <a:sx n="50" d="100"/>
          <a:sy n="50" d="100"/>
        </p:scale>
        <p:origin x="2322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essert #3">
            <a:extLst>
              <a:ext uri="{FF2B5EF4-FFF2-40B4-BE49-F238E27FC236}">
                <a16:creationId xmlns:a16="http://schemas.microsoft.com/office/drawing/2014/main" id="{FB460DFF-69B8-F4C5-8E0C-35A708EE7EFE}"/>
              </a:ext>
            </a:extLst>
          </p:cNvPr>
          <p:cNvGrpSpPr/>
          <p:nvPr/>
        </p:nvGrpSpPr>
        <p:grpSpPr>
          <a:xfrm>
            <a:off x="0" y="-29822"/>
            <a:ext cx="8427314" cy="10919677"/>
            <a:chOff x="0" y="-29822"/>
            <a:chExt cx="8427314" cy="1091967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5A8BFE7-F0BE-C3EF-25B9-886E1379205B}"/>
                </a:ext>
              </a:extLst>
            </p:cNvPr>
            <p:cNvGrpSpPr/>
            <p:nvPr/>
          </p:nvGrpSpPr>
          <p:grpSpPr>
            <a:xfrm>
              <a:off x="458692" y="-29822"/>
              <a:ext cx="7968622" cy="3420426"/>
              <a:chOff x="458692" y="-29822"/>
              <a:chExt cx="7968622" cy="3420426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833BFAD-F90B-5CB6-6FC0-84B19A803F84}"/>
                  </a:ext>
                </a:extLst>
              </p:cNvPr>
              <p:cNvSpPr/>
              <p:nvPr/>
            </p:nvSpPr>
            <p:spPr>
              <a:xfrm rot="-1199136">
                <a:off x="4858923" y="-29822"/>
                <a:ext cx="3568391" cy="3420426"/>
              </a:xfrm>
              <a:custGeom>
                <a:avLst/>
                <a:gdLst>
                  <a:gd name="connsiteX0" fmla="*/ 3568390 w 3568391"/>
                  <a:gd name="connsiteY0" fmla="*/ 0 h 3420426"/>
                  <a:gd name="connsiteX1" fmla="*/ 3568390 w 3568391"/>
                  <a:gd name="connsiteY1" fmla="*/ 2044037 h 3420426"/>
                  <a:gd name="connsiteX2" fmla="*/ 2743771 w 3568391"/>
                  <a:gd name="connsiteY2" fmla="*/ 1744135 h 3420426"/>
                  <a:gd name="connsiteX3" fmla="*/ 2304381 w 3568391"/>
                  <a:gd name="connsiteY3" fmla="*/ 2952294 h 3420426"/>
                  <a:gd name="connsiteX4" fmla="*/ 3568391 w 3568391"/>
                  <a:gd name="connsiteY4" fmla="*/ 3411996 h 3420426"/>
                  <a:gd name="connsiteX5" fmla="*/ 3568390 w 3568391"/>
                  <a:gd name="connsiteY5" fmla="*/ 3420426 h 3420426"/>
                  <a:gd name="connsiteX6" fmla="*/ 0 w 3568391"/>
                  <a:gd name="connsiteY6" fmla="*/ 3420426 h 3420426"/>
                  <a:gd name="connsiteX7" fmla="*/ 0 w 3568391"/>
                  <a:gd name="connsiteY7" fmla="*/ 0 h 342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8391" h="3420426">
                    <a:moveTo>
                      <a:pt x="3568390" y="0"/>
                    </a:moveTo>
                    <a:lnTo>
                      <a:pt x="3568390" y="2044037"/>
                    </a:lnTo>
                    <a:lnTo>
                      <a:pt x="2743771" y="1744135"/>
                    </a:lnTo>
                    <a:lnTo>
                      <a:pt x="2304381" y="2952294"/>
                    </a:lnTo>
                    <a:lnTo>
                      <a:pt x="3568391" y="3411996"/>
                    </a:lnTo>
                    <a:lnTo>
                      <a:pt x="3568390" y="3420426"/>
                    </a:lnTo>
                    <a:lnTo>
                      <a:pt x="0" y="34204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41587" b="-14998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58692" y="820933"/>
                <a:ext cx="4939594" cy="15799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0250" b="1" spc="-287" dirty="0">
                    <a:solidFill>
                      <a:srgbClr val="0D5BD1"/>
                    </a:solidFill>
                    <a:latin typeface="Open Sauce Sans" panose="00000500000000000000" pitchFamily="2" charset="0"/>
                  </a:rPr>
                  <a:t>dessert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501814" y="708600"/>
                <a:ext cx="1253964" cy="2288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500" spc="-41" dirty="0">
                    <a:solidFill>
                      <a:srgbClr val="0D5BD1"/>
                    </a:solidFill>
                    <a:latin typeface="Open Sauce Sans Medium" panose="00000600000000000000" pitchFamily="2" charset="0"/>
                  </a:rPr>
                  <a:t>sign up sheet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5783FC3-07F0-3BBE-AAEF-1A826AE1FAA3}"/>
                </a:ext>
              </a:extLst>
            </p:cNvPr>
            <p:cNvGrpSpPr/>
            <p:nvPr/>
          </p:nvGrpSpPr>
          <p:grpSpPr>
            <a:xfrm>
              <a:off x="0" y="6085680"/>
              <a:ext cx="7560001" cy="4804175"/>
              <a:chOff x="0" y="6085680"/>
              <a:chExt cx="7560001" cy="4804175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6124069"/>
                <a:ext cx="7556500" cy="4563406"/>
              </a:xfrm>
              <a:custGeom>
                <a:avLst/>
                <a:gdLst/>
                <a:ahLst/>
                <a:cxnLst/>
                <a:rect l="l" t="t" r="r" b="b"/>
                <a:pathLst>
                  <a:path w="8470711" h="5090317">
                    <a:moveTo>
                      <a:pt x="0" y="0"/>
                    </a:moveTo>
                    <a:lnTo>
                      <a:pt x="8470711" y="0"/>
                    </a:lnTo>
                    <a:lnTo>
                      <a:pt x="8470711" y="5090316"/>
                    </a:lnTo>
                    <a:lnTo>
                      <a:pt x="0" y="50903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16000"/>
                </a:blip>
                <a:stretch>
                  <a:fillRect l="-4073" t="-6062" r="-8025" b="-17607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5400000">
                <a:off x="1377913" y="4707768"/>
                <a:ext cx="4804175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824681" h="2871376">
                    <a:moveTo>
                      <a:pt x="0" y="0"/>
                    </a:moveTo>
                    <a:lnTo>
                      <a:pt x="1824681" y="0"/>
                    </a:lnTo>
                    <a:lnTo>
                      <a:pt x="1824681" y="2871376"/>
                    </a:lnTo>
                    <a:lnTo>
                      <a:pt x="0" y="287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9ED">
                      <a:alpha val="100000"/>
                    </a:srgbClr>
                  </a:gs>
                  <a:gs pos="100000">
                    <a:srgbClr val="FFF9ED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ADB91DB-26EF-843E-1499-1606264618FB}"/>
                </a:ext>
              </a:extLst>
            </p:cNvPr>
            <p:cNvGrpSpPr/>
            <p:nvPr/>
          </p:nvGrpSpPr>
          <p:grpSpPr>
            <a:xfrm>
              <a:off x="505196" y="2669881"/>
              <a:ext cx="6551488" cy="7516923"/>
              <a:chOff x="505196" y="2669881"/>
              <a:chExt cx="6551488" cy="751692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507076" y="2669881"/>
                <a:ext cx="6549608" cy="7510304"/>
              </a:xfrm>
              <a:prstGeom prst="roundRect">
                <a:avLst>
                  <a:gd name="adj" fmla="val 1426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07076" y="2669881"/>
                <a:ext cx="6549608" cy="448388"/>
              </a:xfrm>
              <a:prstGeom prst="roundRect">
                <a:avLst>
                  <a:gd name="adj" fmla="val 10913"/>
                </a:avLst>
              </a:prstGeom>
              <a:solidFill>
                <a:srgbClr val="FFAFB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07076" y="2894075"/>
                <a:ext cx="6549608" cy="224194"/>
              </a:xfrm>
              <a:custGeom>
                <a:avLst/>
                <a:gdLst/>
                <a:ahLst/>
                <a:cxnLst/>
                <a:rect l="l" t="t" r="r" b="b"/>
                <a:pathLst>
                  <a:path w="2628595" h="90029">
                    <a:moveTo>
                      <a:pt x="0" y="0"/>
                    </a:moveTo>
                    <a:lnTo>
                      <a:pt x="2628595" y="0"/>
                    </a:lnTo>
                    <a:lnTo>
                      <a:pt x="2628595" y="90029"/>
                    </a:lnTo>
                    <a:lnTo>
                      <a:pt x="0" y="90029"/>
                    </a:lnTo>
                    <a:close/>
                  </a:path>
                </a:pathLst>
              </a:custGeom>
              <a:solidFill>
                <a:srgbClr val="FFAFB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286374" y="2824826"/>
                <a:ext cx="605926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900" spc="39" dirty="0">
                    <a:solidFill>
                      <a:srgbClr val="FFF9EC"/>
                    </a:solidFill>
                    <a:latin typeface="Open Sauce Sans Medium" panose="00000600000000000000" pitchFamily="2" charset="0"/>
                  </a:rPr>
                  <a:t>Name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509494" y="2824826"/>
                <a:ext cx="541012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900" spc="39" dirty="0">
                    <a:solidFill>
                      <a:srgbClr val="FFF9EC"/>
                    </a:solidFill>
                    <a:latin typeface="Open Sauce Sans Medium" panose="00000600000000000000" pitchFamily="2" charset="0"/>
                  </a:rPr>
                  <a:t>Phone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626401" y="2824826"/>
                <a:ext cx="780750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900" spc="39" dirty="0">
                    <a:solidFill>
                      <a:srgbClr val="FFF9EC"/>
                    </a:solidFill>
                    <a:latin typeface="Open Sauce Sans Medium" panose="00000600000000000000" pitchFamily="2" charset="0"/>
                  </a:rPr>
                  <a:t>Dessert</a:t>
                </a:r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505196" y="3430097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505196" y="5271491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505196" y="7112886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505196" y="4043895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505196" y="5885289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505196" y="7726684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505196" y="8954280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505196" y="4657693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505196" y="6499088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505196" y="8340482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505196" y="9568078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505196" y="3736996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505196" y="5578390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505196" y="7419785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505196" y="4350794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505196" y="6192188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505196" y="8033583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505196" y="9261180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505196" y="4964592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505196" y="6805987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505196" y="8647381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505196" y="9874977"/>
                <a:ext cx="6549608" cy="0"/>
              </a:xfrm>
              <a:prstGeom prst="line">
                <a:avLst/>
              </a:prstGeom>
              <a:ln w="6350" cap="flat">
                <a:solidFill>
                  <a:srgbClr val="FFAFBD">
                    <a:alpha val="2196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44"/>
              <p:cNvSpPr/>
              <p:nvPr/>
            </p:nvSpPr>
            <p:spPr>
              <a:xfrm flipV="1">
                <a:off x="2692493" y="3118269"/>
                <a:ext cx="0" cy="7068535"/>
              </a:xfrm>
              <a:prstGeom prst="line">
                <a:avLst/>
              </a:prstGeom>
              <a:ln w="9525" cap="flat">
                <a:solidFill>
                  <a:srgbClr val="FFAF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AutoShape 45"/>
              <p:cNvSpPr/>
              <p:nvPr/>
            </p:nvSpPr>
            <p:spPr>
              <a:xfrm flipV="1">
                <a:off x="4871267" y="3118269"/>
                <a:ext cx="0" cy="7068535"/>
              </a:xfrm>
              <a:prstGeom prst="line">
                <a:avLst/>
              </a:prstGeom>
              <a:ln w="9525" cap="flat">
                <a:solidFill>
                  <a:srgbClr val="FFAF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QuickSignup"/>
            <p:cNvSpPr/>
            <p:nvPr/>
          </p:nvSpPr>
          <p:spPr>
            <a:xfrm rot="5400000">
              <a:off x="6894373" y="978312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4"/>
                  </a:lnTo>
                  <a:lnTo>
                    <a:pt x="0" y="13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Sauce Sans</vt:lpstr>
      <vt:lpstr>Open Sauce Sans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44</cp:revision>
  <dcterms:created xsi:type="dcterms:W3CDTF">2006-08-16T00:00:00Z</dcterms:created>
  <dcterms:modified xsi:type="dcterms:W3CDTF">2024-06-21T08:46:52Z</dcterms:modified>
  <dc:identifier>DAGIuti-Arg</dc:identifier>
</cp:coreProperties>
</file>