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3"/>
  </p:notesMasterIdLst>
  <p:sldIdLst>
    <p:sldId id="257" r:id="rId2"/>
  </p:sldIdLst>
  <p:sldSz cx="7556500" cy="10693400"/>
  <p:notesSz cx="6858000" cy="9144000"/>
  <p:embeddedFontLst>
    <p:embeddedFont>
      <p:font typeface="Fugaz One" pitchFamily="2" charset="0"/>
      <p:regular r:id="rId4"/>
    </p:embeddedFont>
    <p:embeddedFont>
      <p:font typeface="Montserrat" pitchFamily="2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5C"/>
    <a:srgbClr val="295650"/>
    <a:srgbClr val="6E5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5618" autoAdjust="0"/>
  </p:normalViewPr>
  <p:slideViewPr>
    <p:cSldViewPr>
      <p:cViewPr varScale="1">
        <p:scale>
          <a:sx n="52" d="100"/>
          <a:sy n="52" d="100"/>
        </p:scale>
        <p:origin x="127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571F4-7FB4-425D-8201-C969C213F728}" type="datetimeFigureOut">
              <a:rPr lang="en-US" smtClean="0"/>
              <a:t>9/13/2024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D1093-472A-434C-9693-BEA98C7A6A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3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81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Baseball #1">
            <a:extLst>
              <a:ext uri="{FF2B5EF4-FFF2-40B4-BE49-F238E27FC236}">
                <a16:creationId xmlns:a16="http://schemas.microsoft.com/office/drawing/2014/main" id="{CBAD831D-D5E7-3603-0868-8D4BE644B62A}"/>
              </a:ext>
            </a:extLst>
          </p:cNvPr>
          <p:cNvGrpSpPr/>
          <p:nvPr/>
        </p:nvGrpSpPr>
        <p:grpSpPr>
          <a:xfrm>
            <a:off x="-136294" y="-1"/>
            <a:ext cx="7829089" cy="10693401"/>
            <a:chOff x="-136294" y="-1"/>
            <a:chExt cx="7829089" cy="10693401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5B952E7-E303-6FC1-9D85-2E8D9BFB6E2B}"/>
                </a:ext>
              </a:extLst>
            </p:cNvPr>
            <p:cNvGrpSpPr/>
            <p:nvPr/>
          </p:nvGrpSpPr>
          <p:grpSpPr>
            <a:xfrm>
              <a:off x="0" y="-1"/>
              <a:ext cx="7556500" cy="10693401"/>
              <a:chOff x="0" y="-1"/>
              <a:chExt cx="7556500" cy="10693401"/>
            </a:xfrm>
          </p:grpSpPr>
          <p:sp>
            <p:nvSpPr>
              <p:cNvPr id="2" name="Freeform 2"/>
              <p:cNvSpPr/>
              <p:nvPr/>
            </p:nvSpPr>
            <p:spPr>
              <a:xfrm flipV="1">
                <a:off x="0" y="-1"/>
                <a:ext cx="7556500" cy="5588383"/>
              </a:xfrm>
              <a:custGeom>
                <a:avLst/>
                <a:gdLst/>
                <a:ahLst/>
                <a:cxnLst/>
                <a:rect l="l" t="t" r="r" b="b"/>
                <a:pathLst>
                  <a:path w="12002372" h="9340028">
                    <a:moveTo>
                      <a:pt x="0" y="9340028"/>
                    </a:moveTo>
                    <a:lnTo>
                      <a:pt x="12002372" y="9340028"/>
                    </a:lnTo>
                    <a:lnTo>
                      <a:pt x="12002372" y="0"/>
                    </a:lnTo>
                    <a:lnTo>
                      <a:pt x="0" y="0"/>
                    </a:lnTo>
                    <a:lnTo>
                      <a:pt x="0" y="9340028"/>
                    </a:lnTo>
                    <a:close/>
                  </a:path>
                </a:pathLst>
              </a:custGeom>
              <a:blipFill>
                <a:blip r:embed="rId2">
                  <a:alphaModFix amt="19999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l="-29395" r="-29441" b="-67133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Freeform 3"/>
              <p:cNvSpPr/>
              <p:nvPr/>
            </p:nvSpPr>
            <p:spPr>
              <a:xfrm flipV="1">
                <a:off x="0" y="6196493"/>
                <a:ext cx="7556500" cy="4496907"/>
              </a:xfrm>
              <a:custGeom>
                <a:avLst/>
                <a:gdLst/>
                <a:ahLst/>
                <a:cxnLst/>
                <a:rect l="l" t="t" r="r" b="b"/>
                <a:pathLst>
                  <a:path w="12002372" h="9340028">
                    <a:moveTo>
                      <a:pt x="0" y="9340028"/>
                    </a:moveTo>
                    <a:lnTo>
                      <a:pt x="12002372" y="9340028"/>
                    </a:lnTo>
                    <a:lnTo>
                      <a:pt x="12002372" y="0"/>
                    </a:lnTo>
                    <a:lnTo>
                      <a:pt x="0" y="0"/>
                    </a:lnTo>
                    <a:lnTo>
                      <a:pt x="0" y="9340028"/>
                    </a:lnTo>
                    <a:close/>
                  </a:path>
                </a:pathLst>
              </a:custGeom>
              <a:blipFill>
                <a:blip r:embed="rId2">
                  <a:alphaModFix amt="19999"/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l="-29395" t="-107698" r="-29441" b="-1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6F116BF-FB1F-64B5-1DAC-D68D61B75CB9}"/>
                </a:ext>
              </a:extLst>
            </p:cNvPr>
            <p:cNvGrpSpPr/>
            <p:nvPr/>
          </p:nvGrpSpPr>
          <p:grpSpPr>
            <a:xfrm>
              <a:off x="-136294" y="547435"/>
              <a:ext cx="7829089" cy="5544283"/>
              <a:chOff x="-136294" y="547435"/>
              <a:chExt cx="7829089" cy="5544283"/>
            </a:xfrm>
          </p:grpSpPr>
          <p:sp>
            <p:nvSpPr>
              <p:cNvPr id="4" name="TextBox 4"/>
              <p:cNvSpPr txBox="1"/>
              <p:nvPr/>
            </p:nvSpPr>
            <p:spPr>
              <a:xfrm>
                <a:off x="-136294" y="671178"/>
                <a:ext cx="7829089" cy="170848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1102" spc="-555" dirty="0">
                    <a:solidFill>
                      <a:srgbClr val="FFF7D5"/>
                    </a:solidFill>
                    <a:latin typeface="Fugaz One"/>
                    <a:ea typeface="Fugaz One"/>
                    <a:cs typeface="Fugaz One"/>
                    <a:sym typeface="Fugaz One"/>
                  </a:rPr>
                  <a:t>BASEBALL</a:t>
                </a:r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1234491" y="547435"/>
                <a:ext cx="5087518" cy="23083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500" spc="-75" dirty="0">
                    <a:solidFill>
                      <a:srgbClr val="FFFDF4"/>
                    </a:solidFill>
                    <a:latin typeface="Fugaz One"/>
                    <a:ea typeface="Fugaz One"/>
                    <a:cs typeface="Fugaz One"/>
                    <a:sym typeface="Fugaz One"/>
                  </a:rPr>
                  <a:t>SIGN UP SHEET</a:t>
                </a:r>
              </a:p>
            </p:txBody>
          </p:sp>
          <p:sp>
            <p:nvSpPr>
              <p:cNvPr id="6" name="Freeform 6"/>
              <p:cNvSpPr/>
              <p:nvPr/>
            </p:nvSpPr>
            <p:spPr>
              <a:xfrm flipH="1">
                <a:off x="976517" y="1317962"/>
                <a:ext cx="5527507" cy="4773756"/>
              </a:xfrm>
              <a:custGeom>
                <a:avLst/>
                <a:gdLst/>
                <a:ahLst/>
                <a:cxnLst/>
                <a:rect l="l" t="t" r="r" b="b"/>
                <a:pathLst>
                  <a:path w="5527507" h="4773756">
                    <a:moveTo>
                      <a:pt x="5527507" y="0"/>
                    </a:moveTo>
                    <a:lnTo>
                      <a:pt x="0" y="0"/>
                    </a:lnTo>
                    <a:lnTo>
                      <a:pt x="0" y="4773756"/>
                    </a:lnTo>
                    <a:lnTo>
                      <a:pt x="5527507" y="4773756"/>
                    </a:lnTo>
                    <a:lnTo>
                      <a:pt x="5527507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Freeform 8"/>
              <p:cNvSpPr/>
              <p:nvPr/>
            </p:nvSpPr>
            <p:spPr>
              <a:xfrm>
                <a:off x="0" y="4122084"/>
                <a:ext cx="7556500" cy="799510"/>
              </a:xfrm>
              <a:custGeom>
                <a:avLst/>
                <a:gdLst/>
                <a:ahLst/>
                <a:cxnLst/>
                <a:rect l="l" t="t" r="r" b="b"/>
                <a:pathLst>
                  <a:path w="2709333" h="286526">
                    <a:moveTo>
                      <a:pt x="0" y="0"/>
                    </a:moveTo>
                    <a:lnTo>
                      <a:pt x="2709333" y="0"/>
                    </a:lnTo>
                    <a:lnTo>
                      <a:pt x="2709333" y="286526"/>
                    </a:lnTo>
                    <a:lnTo>
                      <a:pt x="0" y="28652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518164">
                      <a:alpha val="0"/>
                    </a:srgbClr>
                  </a:gs>
                  <a:gs pos="100000">
                    <a:srgbClr val="518164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A029A3A-1032-2CF5-C266-90997795B4AF}"/>
                </a:ext>
              </a:extLst>
            </p:cNvPr>
            <p:cNvGrpSpPr/>
            <p:nvPr/>
          </p:nvGrpSpPr>
          <p:grpSpPr>
            <a:xfrm>
              <a:off x="442558" y="4852576"/>
              <a:ext cx="6674884" cy="5409882"/>
              <a:chOff x="442558" y="4852576"/>
              <a:chExt cx="6674884" cy="5409882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442558" y="4852576"/>
                <a:ext cx="6674884" cy="5409882"/>
              </a:xfrm>
              <a:custGeom>
                <a:avLst/>
                <a:gdLst/>
                <a:ahLst/>
                <a:cxnLst/>
                <a:rect l="l" t="t" r="r" b="b"/>
                <a:pathLst>
                  <a:path w="2879561" h="2333836">
                    <a:moveTo>
                      <a:pt x="0" y="0"/>
                    </a:moveTo>
                    <a:lnTo>
                      <a:pt x="2879561" y="0"/>
                    </a:lnTo>
                    <a:lnTo>
                      <a:pt x="2879561" y="2333836"/>
                    </a:lnTo>
                    <a:lnTo>
                      <a:pt x="0" y="2333836"/>
                    </a:lnTo>
                    <a:close/>
                  </a:path>
                </a:pathLst>
              </a:custGeom>
              <a:solidFill>
                <a:srgbClr val="FFFDF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/>
              <p:nvPr/>
            </p:nvSpPr>
            <p:spPr>
              <a:xfrm>
                <a:off x="442558" y="4852576"/>
                <a:ext cx="6674884" cy="454792"/>
              </a:xfrm>
              <a:custGeom>
                <a:avLst/>
                <a:gdLst/>
                <a:ahLst/>
                <a:cxnLst/>
                <a:rect l="l" t="t" r="r" b="b"/>
                <a:pathLst>
                  <a:path w="2879561" h="196198">
                    <a:moveTo>
                      <a:pt x="0" y="0"/>
                    </a:moveTo>
                    <a:lnTo>
                      <a:pt x="2879561" y="0"/>
                    </a:lnTo>
                    <a:lnTo>
                      <a:pt x="2879561" y="196198"/>
                    </a:lnTo>
                    <a:lnTo>
                      <a:pt x="0" y="196198"/>
                    </a:lnTo>
                    <a:close/>
                  </a:path>
                </a:pathLst>
              </a:custGeom>
              <a:solidFill>
                <a:srgbClr val="8B9B6A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 flipV="1">
                <a:off x="2329660" y="4852576"/>
                <a:ext cx="0" cy="5409882"/>
              </a:xfrm>
              <a:prstGeom prst="line">
                <a:avLst/>
              </a:prstGeom>
              <a:ln w="6350" cap="flat">
                <a:solidFill>
                  <a:srgbClr val="51816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 flipV="1">
                <a:off x="3924000" y="4852576"/>
                <a:ext cx="0" cy="5409882"/>
              </a:xfrm>
              <a:prstGeom prst="line">
                <a:avLst/>
              </a:prstGeom>
              <a:ln w="6350" cap="flat">
                <a:solidFill>
                  <a:srgbClr val="51816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 flipV="1">
                <a:off x="6236842" y="4852576"/>
                <a:ext cx="0" cy="5409882"/>
              </a:xfrm>
              <a:prstGeom prst="line">
                <a:avLst/>
              </a:prstGeom>
              <a:ln w="6350" cap="flat">
                <a:solidFill>
                  <a:srgbClr val="518164">
                    <a:alpha val="6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442558" y="5307368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42558" y="5757831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442558" y="6208294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442558" y="6658757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42558" y="7109220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442558" y="7559683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442558" y="8010146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442558" y="8460609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442558" y="8911072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442558" y="9361535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442558" y="9811998"/>
                <a:ext cx="6674884" cy="0"/>
              </a:xfrm>
              <a:prstGeom prst="line">
                <a:avLst/>
              </a:prstGeom>
              <a:ln w="6350" cap="flat">
                <a:solidFill>
                  <a:srgbClr val="518164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977550" y="5026111"/>
                <a:ext cx="817118" cy="10772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56" dirty="0">
                    <a:solidFill>
                      <a:srgbClr val="FFFDF4"/>
                    </a:solidFill>
                    <a:latin typeface="Montserrat" pitchFamily="2" charset="0"/>
                    <a:ea typeface="Montserrat Bold"/>
                    <a:cs typeface="Montserrat Bold"/>
                    <a:sym typeface="Montserrat Bold"/>
                  </a:rPr>
                  <a:t>FULL NAME</a:t>
                </a:r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2923803" y="5026111"/>
                <a:ext cx="406053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56" dirty="0">
                    <a:solidFill>
                      <a:srgbClr val="FFFDF4"/>
                    </a:solidFill>
                    <a:latin typeface="Montserrat" pitchFamily="2" charset="0"/>
                    <a:ea typeface="Montserrat Bold"/>
                    <a:cs typeface="Montserrat Bold"/>
                    <a:sym typeface="Montserrat Bold"/>
                  </a:rPr>
                  <a:t>PHONE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6405321" y="5026111"/>
                <a:ext cx="543642" cy="10772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56" dirty="0">
                    <a:solidFill>
                      <a:srgbClr val="FFFDF4"/>
                    </a:solidFill>
                    <a:latin typeface="Montserrat" pitchFamily="2" charset="0"/>
                    <a:ea typeface="Montserrat Bold"/>
                    <a:cs typeface="Montserrat Bold"/>
                    <a:sym typeface="Montserrat Bold"/>
                  </a:rPr>
                  <a:t>AGE</a:t>
                </a:r>
              </a:p>
            </p:txBody>
          </p:sp>
          <p:sp>
            <p:nvSpPr>
              <p:cNvPr id="34" name="TextBox 34"/>
              <p:cNvSpPr txBox="1"/>
              <p:nvPr/>
            </p:nvSpPr>
            <p:spPr>
              <a:xfrm>
                <a:off x="4554908" y="5026111"/>
                <a:ext cx="1051026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700" b="1" spc="56" dirty="0">
                    <a:solidFill>
                      <a:srgbClr val="FFFDF4"/>
                    </a:solidFill>
                    <a:latin typeface="Montserrat" pitchFamily="2" charset="0"/>
                    <a:ea typeface="Montserrat Bold"/>
                    <a:cs typeface="Montserrat Bold"/>
                    <a:sym typeface="Montserrat Bold"/>
                  </a:rPr>
                  <a:t>POSITION</a:t>
                </a:r>
              </a:p>
            </p:txBody>
          </p:sp>
        </p:grpSp>
        <p:sp>
          <p:nvSpPr>
            <p:cNvPr id="30" name="QuickSignup"/>
            <p:cNvSpPr/>
            <p:nvPr/>
          </p:nvSpPr>
          <p:spPr>
            <a:xfrm>
              <a:off x="3449549" y="10351345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80000"/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Fugaz One</vt:lpstr>
      <vt:lpstr>Montserrat</vt:lpstr>
      <vt:lpstr>Arial</vt:lpstr>
      <vt:lpstr>Calibri</vt:lpstr>
      <vt:lpstr>Aptos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45</cp:revision>
  <dcterms:created xsi:type="dcterms:W3CDTF">2006-08-16T00:00:00Z</dcterms:created>
  <dcterms:modified xsi:type="dcterms:W3CDTF">2024-09-13T03:06:45Z</dcterms:modified>
  <dc:identifier>DAGQiB8SqRg</dc:identifier>
</cp:coreProperties>
</file>