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</p:sldIdLst>
  <p:sldSz cx="10693400" cy="7556500"/>
  <p:notesSz cx="6858000" cy="9144000"/>
  <p:embeddedFontLst>
    <p:embeddedFont>
      <p:font typeface="Sora" pitchFamily="2" charset="0"/>
      <p:regular r:id="rId3"/>
      <p:bold r:id="rId4"/>
    </p:embeddedFont>
    <p:embeddedFont>
      <p:font typeface="Sora SemiBold" pitchFamily="2" charset="0"/>
      <p:bold r:id="rId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39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1406" y="595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3.fntdata"/><Relationship Id="rId4" Type="http://schemas.openxmlformats.org/officeDocument/2006/relationships/font" Target="fonts/font2.fntdata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45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Baseball #2">
            <a:extLst>
              <a:ext uri="{FF2B5EF4-FFF2-40B4-BE49-F238E27FC236}">
                <a16:creationId xmlns:a16="http://schemas.microsoft.com/office/drawing/2014/main" id="{E444667E-7205-C90A-91EB-AF7EE4FDBB30}"/>
              </a:ext>
            </a:extLst>
          </p:cNvPr>
          <p:cNvGrpSpPr/>
          <p:nvPr/>
        </p:nvGrpSpPr>
        <p:grpSpPr>
          <a:xfrm>
            <a:off x="0" y="-682448"/>
            <a:ext cx="10693400" cy="8238948"/>
            <a:chOff x="0" y="-682448"/>
            <a:chExt cx="10693400" cy="8238948"/>
          </a:xfrm>
        </p:grpSpPr>
        <p:sp>
          <p:nvSpPr>
            <p:cNvPr id="2" name="Freeform 2"/>
            <p:cNvSpPr/>
            <p:nvPr/>
          </p:nvSpPr>
          <p:spPr>
            <a:xfrm>
              <a:off x="0" y="0"/>
              <a:ext cx="10693400" cy="7556500"/>
            </a:xfrm>
            <a:custGeom>
              <a:avLst/>
              <a:gdLst/>
              <a:ahLst/>
              <a:cxnLst/>
              <a:rect l="l" t="t" r="r" b="b"/>
              <a:pathLst>
                <a:path w="10692000" h="7560000">
                  <a:moveTo>
                    <a:pt x="0" y="0"/>
                  </a:moveTo>
                  <a:lnTo>
                    <a:pt x="10692000" y="0"/>
                  </a:lnTo>
                  <a:lnTo>
                    <a:pt x="10692000" y="7560000"/>
                  </a:lnTo>
                  <a:lnTo>
                    <a:pt x="0" y="756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stretch>
                <a:fillRect l="-3163" r="-3163"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A078DD8-255E-D11C-5BCF-D519141713C8}"/>
                </a:ext>
              </a:extLst>
            </p:cNvPr>
            <p:cNvSpPr/>
            <p:nvPr/>
          </p:nvSpPr>
          <p:spPr>
            <a:xfrm rot="-10468832">
              <a:off x="5055452" y="-528516"/>
              <a:ext cx="3332744" cy="3273026"/>
            </a:xfrm>
            <a:custGeom>
              <a:avLst/>
              <a:gdLst>
                <a:gd name="connsiteX0" fmla="*/ 207638 w 3332744"/>
                <a:gd name="connsiteY0" fmla="*/ 3273026 h 3273026"/>
                <a:gd name="connsiteX1" fmla="*/ 0 w 3332744"/>
                <a:gd name="connsiteY1" fmla="*/ 3273026 h 3273026"/>
                <a:gd name="connsiteX2" fmla="*/ 0 w 3332744"/>
                <a:gd name="connsiteY2" fmla="*/ 0 h 3273026"/>
                <a:gd name="connsiteX3" fmla="*/ 3332744 w 3332744"/>
                <a:gd name="connsiteY3" fmla="*/ 0 h 3273026"/>
                <a:gd name="connsiteX4" fmla="*/ 3332744 w 3332744"/>
                <a:gd name="connsiteY4" fmla="*/ 2588646 h 3273026"/>
                <a:gd name="connsiteX5" fmla="*/ 171028 w 3332744"/>
                <a:gd name="connsiteY5" fmla="*/ 2894169 h 3273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32744" h="3273026">
                  <a:moveTo>
                    <a:pt x="207638" y="3273026"/>
                  </a:moveTo>
                  <a:lnTo>
                    <a:pt x="0" y="3273026"/>
                  </a:lnTo>
                  <a:lnTo>
                    <a:pt x="0" y="0"/>
                  </a:lnTo>
                  <a:lnTo>
                    <a:pt x="3332744" y="0"/>
                  </a:lnTo>
                  <a:lnTo>
                    <a:pt x="3332744" y="2588646"/>
                  </a:lnTo>
                  <a:lnTo>
                    <a:pt x="171028" y="2894169"/>
                  </a:lnTo>
                  <a:close/>
                </a:path>
              </a:pathLst>
            </a:custGeom>
            <a:blipFill>
              <a:blip r:embed="rId3">
                <a:alphaModFix amt="30000"/>
              </a:blip>
              <a:stretch>
                <a:fillRect l="-18362" t="-50187" r="-21583" b="-50515"/>
              </a:stretch>
            </a:blipFill>
            <a:ln cap="sq">
              <a:noFill/>
              <a:prstDash val="solid"/>
              <a:miter/>
            </a:ln>
          </p:spPr>
          <p:txBody>
            <a:bodyPr wrap="square">
              <a:noAutofit/>
            </a:bodyPr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F9466D8-D9BC-F133-E25B-A91231B5A707}"/>
                </a:ext>
              </a:extLst>
            </p:cNvPr>
            <p:cNvSpPr/>
            <p:nvPr/>
          </p:nvSpPr>
          <p:spPr>
            <a:xfrm rot="-9752967">
              <a:off x="4744094" y="-682448"/>
              <a:ext cx="3332744" cy="3273026"/>
            </a:xfrm>
            <a:custGeom>
              <a:avLst/>
              <a:gdLst>
                <a:gd name="connsiteX0" fmla="*/ 180724 w 3332744"/>
                <a:gd name="connsiteY0" fmla="*/ 3273026 h 3273026"/>
                <a:gd name="connsiteX1" fmla="*/ 0 w 3332744"/>
                <a:gd name="connsiteY1" fmla="*/ 3273026 h 3273026"/>
                <a:gd name="connsiteX2" fmla="*/ 0 w 3332744"/>
                <a:gd name="connsiteY2" fmla="*/ 0 h 3273026"/>
                <a:gd name="connsiteX3" fmla="*/ 3332744 w 3332744"/>
                <a:gd name="connsiteY3" fmla="*/ 0 h 3273026"/>
                <a:gd name="connsiteX4" fmla="*/ 3332744 w 3332744"/>
                <a:gd name="connsiteY4" fmla="*/ 2112782 h 3273026"/>
                <a:gd name="connsiteX5" fmla="*/ 132261 w 3332744"/>
                <a:gd name="connsiteY5" fmla="*/ 3118854 h 3273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32744" h="3273026">
                  <a:moveTo>
                    <a:pt x="180724" y="3273026"/>
                  </a:moveTo>
                  <a:lnTo>
                    <a:pt x="0" y="3273026"/>
                  </a:lnTo>
                  <a:lnTo>
                    <a:pt x="0" y="0"/>
                  </a:lnTo>
                  <a:lnTo>
                    <a:pt x="3332744" y="0"/>
                  </a:lnTo>
                  <a:lnTo>
                    <a:pt x="3332744" y="2112782"/>
                  </a:lnTo>
                  <a:lnTo>
                    <a:pt x="132261" y="3118854"/>
                  </a:lnTo>
                  <a:close/>
                </a:path>
              </a:pathLst>
            </a:custGeom>
            <a:blipFill>
              <a:blip r:embed="rId3"/>
              <a:stretch>
                <a:fillRect l="-18362" t="-50187" r="-21583" b="-50515"/>
              </a:stretch>
            </a:blipFill>
          </p:spPr>
          <p:txBody>
            <a:bodyPr wrap="square">
              <a:noAutofit/>
            </a:bodyPr>
            <a:lstStyle/>
            <a:p>
              <a:endParaRPr lang="en-US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432082" y="634708"/>
              <a:ext cx="3829216" cy="11079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/>
              <a:r>
                <a:rPr lang="en-US" sz="7200" spc="-334" dirty="0">
                  <a:solidFill>
                    <a:srgbClr val="FFFFFF"/>
                  </a:solidFill>
                  <a:latin typeface="Sora SemiBold" pitchFamily="2" charset="0"/>
                  <a:ea typeface="Sora Semi-Bold"/>
                  <a:cs typeface="Sora SemiBold" pitchFamily="2" charset="0"/>
                  <a:sym typeface="Sora Semi-Bold"/>
                </a:rPr>
                <a:t>Baseball 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500809" y="533443"/>
              <a:ext cx="1559591" cy="1845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spcBef>
                  <a:spcPct val="0"/>
                </a:spcBef>
              </a:pPr>
              <a:r>
                <a:rPr lang="en-US" sz="1199" u="none" strike="noStrike" spc="-65" dirty="0">
                  <a:solidFill>
                    <a:srgbClr val="FFFFFF">
                      <a:alpha val="80000"/>
                    </a:srgbClr>
                  </a:solidFill>
                  <a:latin typeface="Sora"/>
                  <a:ea typeface="Sora"/>
                  <a:cs typeface="Sora"/>
                  <a:sym typeface="Sora"/>
                </a:rPr>
                <a:t>Sign Up Sheet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8318501" y="461010"/>
              <a:ext cx="1878272" cy="4924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/>
              <a:r>
                <a:rPr lang="en-US" sz="3200" b="1" spc="-158" dirty="0">
                  <a:solidFill>
                    <a:srgbClr val="FFFFFF">
                      <a:alpha val="89804"/>
                    </a:srgbClr>
                  </a:solidFill>
                  <a:latin typeface="Sora" pitchFamily="2" charset="0"/>
                  <a:ea typeface="Sora Bold"/>
                  <a:cs typeface="Sora" pitchFamily="2" charset="0"/>
                  <a:sym typeface="Sora Bold"/>
                </a:rPr>
                <a:t>$30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9108510" y="1334982"/>
              <a:ext cx="1088261" cy="18453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/>
              <a:r>
                <a:rPr lang="en-US" sz="1199" spc="-65" dirty="0">
                  <a:solidFill>
                    <a:srgbClr val="FFFFFF">
                      <a:alpha val="80000"/>
                    </a:srgbClr>
                  </a:solidFill>
                  <a:latin typeface="Sora"/>
                  <a:ea typeface="Sora"/>
                  <a:cs typeface="Sora"/>
                  <a:sym typeface="Sora"/>
                </a:rPr>
                <a:t>Grand Prize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500809" y="7078435"/>
              <a:ext cx="1325563" cy="1846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/>
              <a:r>
                <a:rPr lang="en-US" sz="1200" b="1" spc="-45" dirty="0">
                  <a:solidFill>
                    <a:srgbClr val="FFFFFF">
                      <a:alpha val="89804"/>
                    </a:srgbClr>
                  </a:solidFill>
                  <a:latin typeface="Sora" pitchFamily="2" charset="0"/>
                  <a:ea typeface="Sora Bold"/>
                  <a:cs typeface="Sora" pitchFamily="2" charset="0"/>
                  <a:sym typeface="Sora Bold"/>
                </a:rPr>
                <a:t>5:00 PM - 7:30 PM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500809" y="6942096"/>
              <a:ext cx="858973" cy="1383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/>
              <a:r>
                <a:rPr lang="en-US" sz="899" spc="-34" dirty="0">
                  <a:solidFill>
                    <a:srgbClr val="FFFFFF">
                      <a:alpha val="80000"/>
                    </a:srgbClr>
                  </a:solidFill>
                  <a:latin typeface="Sora"/>
                  <a:ea typeface="Sora"/>
                  <a:cs typeface="Sora"/>
                  <a:sym typeface="Sora"/>
                </a:rPr>
                <a:t>Time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2814405" y="7078435"/>
              <a:ext cx="1721803" cy="1846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/>
              <a:r>
                <a:rPr lang="en-US" sz="1200" b="1" spc="-45" dirty="0">
                  <a:solidFill>
                    <a:srgbClr val="FFFFFF">
                      <a:alpha val="89804"/>
                    </a:srgbClr>
                  </a:solidFill>
                  <a:latin typeface="Sora" pitchFamily="2" charset="0"/>
                  <a:ea typeface="Sora Bold"/>
                  <a:cs typeface="Sora" pitchFamily="2" charset="0"/>
                  <a:sym typeface="Sora Bold"/>
                </a:rPr>
                <a:t>Saturday, April 13, 2030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2814405" y="6942096"/>
              <a:ext cx="900061" cy="1383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/>
              <a:r>
                <a:rPr lang="en-US" sz="899" spc="-34" dirty="0">
                  <a:solidFill>
                    <a:srgbClr val="FFFFFF">
                      <a:alpha val="80000"/>
                    </a:srgbClr>
                  </a:solidFill>
                  <a:latin typeface="Sora"/>
                  <a:ea typeface="Sora"/>
                  <a:cs typeface="Sora"/>
                  <a:sym typeface="Sora"/>
                </a:rPr>
                <a:t>Date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5524241" y="7078435"/>
              <a:ext cx="4989554" cy="18466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en-US" sz="1200" b="1" spc="-45" dirty="0">
                  <a:solidFill>
                    <a:srgbClr val="FFFFFF">
                      <a:alpha val="89804"/>
                    </a:srgbClr>
                  </a:solidFill>
                  <a:latin typeface="Sora" pitchFamily="2" charset="0"/>
                  <a:ea typeface="Sora Bold"/>
                  <a:cs typeface="Sora" pitchFamily="2" charset="0"/>
                  <a:sym typeface="Sora Bold"/>
                </a:rPr>
                <a:t>Grandview Stadium, Field 2 | 456 Grandview Avenue, Metro City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5524241" y="6942096"/>
              <a:ext cx="1752596" cy="1383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/>
              <a:r>
                <a:rPr lang="en-US" sz="899" spc="-34" dirty="0">
                  <a:solidFill>
                    <a:srgbClr val="FFFFFF">
                      <a:alpha val="80000"/>
                    </a:srgbClr>
                  </a:solidFill>
                  <a:latin typeface="Sora"/>
                  <a:ea typeface="Sora"/>
                  <a:cs typeface="Sora"/>
                  <a:sym typeface="Sora"/>
                </a:rPr>
                <a:t>Location</a:t>
              </a:r>
            </a:p>
          </p:txBody>
        </p:sp>
        <p:sp>
          <p:nvSpPr>
            <p:cNvPr id="22" name="TextBox 8">
              <a:extLst>
                <a:ext uri="{FF2B5EF4-FFF2-40B4-BE49-F238E27FC236}">
                  <a16:creationId xmlns:a16="http://schemas.microsoft.com/office/drawing/2014/main" id="{26866D04-F700-3867-8305-5C8DDCC3D851}"/>
                </a:ext>
              </a:extLst>
            </p:cNvPr>
            <p:cNvSpPr txBox="1"/>
            <p:nvPr/>
          </p:nvSpPr>
          <p:spPr>
            <a:xfrm>
              <a:off x="8318501" y="870481"/>
              <a:ext cx="1878272" cy="4924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/>
              <a:r>
                <a:rPr lang="en-US" sz="3200" b="1" spc="-158" dirty="0">
                  <a:solidFill>
                    <a:srgbClr val="FFFFFF">
                      <a:alpha val="89804"/>
                    </a:srgbClr>
                  </a:solidFill>
                  <a:latin typeface="Sora" pitchFamily="2" charset="0"/>
                  <a:ea typeface="Sora Bold"/>
                  <a:cs typeface="Sora" pitchFamily="2" charset="0"/>
                  <a:sym typeface="Sora Bold"/>
                </a:rPr>
                <a:t>million</a:t>
              </a:r>
            </a:p>
          </p:txBody>
        </p:sp>
        <p:sp>
          <p:nvSpPr>
            <p:cNvPr id="16" name="QuickSignup"/>
            <p:cNvSpPr/>
            <p:nvPr/>
          </p:nvSpPr>
          <p:spPr>
            <a:xfrm rot="5400000">
              <a:off x="10116737" y="6342161"/>
              <a:ext cx="660903" cy="133213"/>
            </a:xfrm>
            <a:custGeom>
              <a:avLst/>
              <a:gdLst/>
              <a:ahLst/>
              <a:cxnLst/>
              <a:rect l="l" t="t" r="r" b="b"/>
              <a:pathLst>
                <a:path w="660903" h="133213">
                  <a:moveTo>
                    <a:pt x="0" y="0"/>
                  </a:moveTo>
                  <a:lnTo>
                    <a:pt x="660903" y="0"/>
                  </a:lnTo>
                  <a:lnTo>
                    <a:pt x="660903" y="133213"/>
                  </a:lnTo>
                  <a:lnTo>
                    <a:pt x="0" y="133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8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</p:grpSp>
      <p:graphicFrame>
        <p:nvGraphicFramePr>
          <p:cNvPr id="5" name="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096509"/>
              </p:ext>
            </p:extLst>
          </p:nvPr>
        </p:nvGraphicFramePr>
        <p:xfrm>
          <a:off x="498719" y="1947601"/>
          <a:ext cx="9695962" cy="4791618"/>
        </p:xfrm>
        <a:graphic>
          <a:graphicData uri="http://schemas.openxmlformats.org/drawingml/2006/table">
            <a:tbl>
              <a:tblPr/>
              <a:tblGrid>
                <a:gridCol w="24354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94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57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65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2402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 b="1" spc="-24" dirty="0">
                          <a:solidFill>
                            <a:srgbClr val="FFFFFF"/>
                          </a:solidFill>
                          <a:latin typeface="Sora" pitchFamily="2" charset="0"/>
                          <a:ea typeface="Sora Bold"/>
                          <a:cs typeface="Sora" pitchFamily="2" charset="0"/>
                          <a:sym typeface="Sora Bold"/>
                        </a:rPr>
                        <a:t>Player Name</a:t>
                      </a:r>
                      <a:endParaRPr lang="en-US" sz="1100" b="1" dirty="0"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391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 b="1" spc="-24" dirty="0">
                          <a:solidFill>
                            <a:srgbClr val="FFFFFF"/>
                          </a:solidFill>
                          <a:latin typeface="Sora" pitchFamily="2" charset="0"/>
                          <a:ea typeface="Sora Bold"/>
                          <a:cs typeface="Sora" pitchFamily="2" charset="0"/>
                          <a:sym typeface="Sora Bold"/>
                        </a:rPr>
                        <a:t>Phone</a:t>
                      </a:r>
                      <a:endParaRPr lang="en-US" sz="1100" b="1" dirty="0"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391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 b="1" spc="-24" dirty="0">
                          <a:solidFill>
                            <a:srgbClr val="FFFFFF"/>
                          </a:solidFill>
                          <a:latin typeface="Sora" pitchFamily="2" charset="0"/>
                          <a:ea typeface="Sora"/>
                          <a:cs typeface="Sora" pitchFamily="2" charset="0"/>
                          <a:sym typeface="Sora"/>
                        </a:rPr>
                        <a:t>Age</a:t>
                      </a:r>
                      <a:endParaRPr lang="en-US" sz="1100" b="1" dirty="0"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391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 b="1" spc="-24" dirty="0">
                          <a:solidFill>
                            <a:srgbClr val="FFFFFF"/>
                          </a:solidFill>
                          <a:latin typeface="Sora" pitchFamily="2" charset="0"/>
                          <a:ea typeface="Sora Bold"/>
                          <a:cs typeface="Sora" pitchFamily="2" charset="0"/>
                          <a:sym typeface="Sora Bold"/>
                        </a:rPr>
                        <a:t>Position</a:t>
                      </a:r>
                      <a:endParaRPr lang="en-US" sz="1100" b="1" dirty="0"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391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 b="1" spc="-24" dirty="0">
                          <a:solidFill>
                            <a:srgbClr val="FFFFFF"/>
                          </a:solidFill>
                          <a:latin typeface="Sora" pitchFamily="2" charset="0"/>
                          <a:ea typeface="Sora Bold"/>
                          <a:cs typeface="Sora" pitchFamily="2" charset="0"/>
                          <a:sym typeface="Sora Bold"/>
                        </a:rPr>
                        <a:t>Shirt Size</a:t>
                      </a:r>
                      <a:endParaRPr lang="en-US" sz="1100" b="1" dirty="0"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39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402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b="0" dirty="0">
                        <a:solidFill>
                          <a:srgbClr val="723910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b="0" dirty="0">
                        <a:solidFill>
                          <a:srgbClr val="723910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b="0" dirty="0">
                        <a:solidFill>
                          <a:srgbClr val="723910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b="0" dirty="0">
                        <a:solidFill>
                          <a:srgbClr val="723910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b="0" dirty="0">
                        <a:solidFill>
                          <a:srgbClr val="723910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402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b="0" dirty="0">
                        <a:solidFill>
                          <a:srgbClr val="723910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b="0" dirty="0">
                        <a:solidFill>
                          <a:srgbClr val="723910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b="0" dirty="0">
                        <a:solidFill>
                          <a:srgbClr val="723910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b="0" dirty="0">
                        <a:solidFill>
                          <a:srgbClr val="723910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b="0" dirty="0">
                        <a:solidFill>
                          <a:srgbClr val="723910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402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b="0" dirty="0">
                        <a:solidFill>
                          <a:srgbClr val="723910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b="0" dirty="0">
                        <a:solidFill>
                          <a:srgbClr val="723910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b="0" dirty="0">
                        <a:solidFill>
                          <a:srgbClr val="723910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b="0" dirty="0">
                        <a:solidFill>
                          <a:srgbClr val="723910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b="0" dirty="0">
                        <a:solidFill>
                          <a:srgbClr val="723910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2402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b="0" dirty="0">
                        <a:solidFill>
                          <a:srgbClr val="723910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b="0" dirty="0">
                        <a:solidFill>
                          <a:srgbClr val="723910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b="0" dirty="0">
                        <a:solidFill>
                          <a:srgbClr val="723910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b="0" dirty="0">
                        <a:solidFill>
                          <a:srgbClr val="723910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b="0" dirty="0">
                        <a:solidFill>
                          <a:srgbClr val="723910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2402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b="0" dirty="0">
                        <a:solidFill>
                          <a:srgbClr val="723910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b="0" dirty="0">
                        <a:solidFill>
                          <a:srgbClr val="723910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b="0" dirty="0">
                        <a:solidFill>
                          <a:srgbClr val="723910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b="0" dirty="0">
                        <a:solidFill>
                          <a:srgbClr val="723910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b="0" dirty="0">
                        <a:solidFill>
                          <a:srgbClr val="723910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2402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b="0" dirty="0">
                        <a:solidFill>
                          <a:srgbClr val="723910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b="0" dirty="0">
                        <a:solidFill>
                          <a:srgbClr val="723910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b="0" dirty="0">
                        <a:solidFill>
                          <a:srgbClr val="723910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b="0" dirty="0">
                        <a:solidFill>
                          <a:srgbClr val="723910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b="0" dirty="0">
                        <a:solidFill>
                          <a:srgbClr val="723910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2402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b="0" dirty="0">
                        <a:solidFill>
                          <a:srgbClr val="723910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b="0" dirty="0">
                        <a:solidFill>
                          <a:srgbClr val="723910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b="0" dirty="0">
                        <a:solidFill>
                          <a:srgbClr val="723910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b="0" dirty="0">
                        <a:solidFill>
                          <a:srgbClr val="723910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b="0" dirty="0">
                        <a:solidFill>
                          <a:srgbClr val="723910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2402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b="0" dirty="0">
                        <a:solidFill>
                          <a:srgbClr val="723910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b="0" dirty="0">
                        <a:solidFill>
                          <a:srgbClr val="723910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b="0" dirty="0">
                        <a:solidFill>
                          <a:srgbClr val="723910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b="0" dirty="0">
                        <a:solidFill>
                          <a:srgbClr val="723910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800" b="0" dirty="0">
                        <a:solidFill>
                          <a:srgbClr val="723910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9D8A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42</Words>
  <Application>Microsoft Office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Sora</vt:lpstr>
      <vt:lpstr>Calibri</vt:lpstr>
      <vt:lpstr>Sora SemiBold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 (Landscape)</dc:title>
  <dc:creator>Hoang Anh</dc:creator>
  <cp:lastModifiedBy>Anh Hoang</cp:lastModifiedBy>
  <cp:revision>24</cp:revision>
  <dcterms:created xsi:type="dcterms:W3CDTF">2006-08-16T00:00:00Z</dcterms:created>
  <dcterms:modified xsi:type="dcterms:W3CDTF">2024-09-12T15:52:35Z</dcterms:modified>
  <dc:identifier>DAGQiHmrEno</dc:identifier>
</cp:coreProperties>
</file>