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Sora" pitchFamily="2" charset="0"/>
      <p:regular r:id="rId4"/>
      <p:bold r:id="rId5"/>
    </p:embeddedFont>
    <p:embeddedFont>
      <p:font typeface="Sora SemiBold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5C"/>
    <a:srgbClr val="295650"/>
    <a:srgbClr val="6E5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5618" autoAdjust="0"/>
  </p:normalViewPr>
  <p:slideViewPr>
    <p:cSldViewPr>
      <p:cViewPr>
        <p:scale>
          <a:sx n="50" d="100"/>
          <a:sy n="50" d="100"/>
        </p:scale>
        <p:origin x="2002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71F4-7FB4-425D-8201-C969C213F728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1093-472A-434C-9693-BEA98C7A6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D1093-472A-434C-9693-BEA98C7A6A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4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Baseball #3">
            <a:extLst>
              <a:ext uri="{FF2B5EF4-FFF2-40B4-BE49-F238E27FC236}">
                <a16:creationId xmlns:a16="http://schemas.microsoft.com/office/drawing/2014/main" id="{AE0A92F7-40EC-EB00-AC3E-1A30B82816EB}"/>
              </a:ext>
            </a:extLst>
          </p:cNvPr>
          <p:cNvGrpSpPr/>
          <p:nvPr/>
        </p:nvGrpSpPr>
        <p:grpSpPr>
          <a:xfrm>
            <a:off x="-14801" y="0"/>
            <a:ext cx="7574801" cy="10693400"/>
            <a:chOff x="-14801" y="0"/>
            <a:chExt cx="7574801" cy="10693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5C87ED-BACE-1355-BD40-1AE1F5E41A99}"/>
                </a:ext>
              </a:extLst>
            </p:cNvPr>
            <p:cNvGrpSpPr/>
            <p:nvPr/>
          </p:nvGrpSpPr>
          <p:grpSpPr>
            <a:xfrm>
              <a:off x="0" y="0"/>
              <a:ext cx="7560000" cy="10693400"/>
              <a:chOff x="0" y="0"/>
              <a:chExt cx="7560000" cy="10693400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rcRect l="8191" t="44133" r="23242" b="12231"/>
              <a:stretch>
                <a:fillRect/>
              </a:stretch>
            </p:blipFill>
            <p:spPr>
              <a:xfrm flipH="1">
                <a:off x="0" y="7317427"/>
                <a:ext cx="7560000" cy="3375973"/>
              </a:xfrm>
              <a:prstGeom prst="rect">
                <a:avLst/>
              </a:prstGeom>
            </p:spPr>
          </p:pic>
          <p:sp>
            <p:nvSpPr>
              <p:cNvPr id="5" name="Freeform 5"/>
              <p:cNvSpPr/>
              <p:nvPr/>
            </p:nvSpPr>
            <p:spPr>
              <a:xfrm>
                <a:off x="0" y="7311331"/>
                <a:ext cx="7560000" cy="226660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6364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6364"/>
                    </a:lnTo>
                    <a:lnTo>
                      <a:pt x="0" y="8563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24D41">
                      <a:alpha val="100000"/>
                    </a:srgbClr>
                  </a:gs>
                  <a:gs pos="100000">
                    <a:srgbClr val="624D41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rcRect t="32232" r="24611" b="25320"/>
              <a:stretch/>
            </p:blipFill>
            <p:spPr>
              <a:xfrm>
                <a:off x="0" y="0"/>
                <a:ext cx="7560000" cy="2692295"/>
              </a:xfrm>
              <a:prstGeom prst="rect">
                <a:avLst/>
              </a:prstGeom>
            </p:spPr>
          </p:pic>
          <p:sp>
            <p:nvSpPr>
              <p:cNvPr id="11" name="Freeform 11"/>
              <p:cNvSpPr/>
              <p:nvPr/>
            </p:nvSpPr>
            <p:spPr>
              <a:xfrm rot="10800000">
                <a:off x="0" y="436487"/>
                <a:ext cx="7560000" cy="226660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177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1772"/>
                    </a:lnTo>
                    <a:lnTo>
                      <a:pt x="0" y="851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24D41">
                      <a:alpha val="100000"/>
                    </a:srgbClr>
                  </a:gs>
                  <a:gs pos="100000">
                    <a:srgbClr val="624D41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5A6ABB-E0E8-4A91-0CD0-9AB637183F88}"/>
                </a:ext>
              </a:extLst>
            </p:cNvPr>
            <p:cNvGrpSpPr/>
            <p:nvPr/>
          </p:nvGrpSpPr>
          <p:grpSpPr>
            <a:xfrm>
              <a:off x="280181" y="10029713"/>
              <a:ext cx="6996137" cy="321004"/>
              <a:chOff x="280181" y="10029713"/>
              <a:chExt cx="6996137" cy="321004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280181" y="10166051"/>
                <a:ext cx="1325563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FFCF5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5:00 PM - 7:30 PM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80181" y="10029713"/>
                <a:ext cx="858974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FFCF5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Time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339614" y="10166051"/>
                <a:ext cx="1721803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FFCF5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Saturday, April 13, 2030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339614" y="10029713"/>
                <a:ext cx="900062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FFCF5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Date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819662" y="10166051"/>
                <a:ext cx="2456656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b="1" spc="-45" dirty="0">
                    <a:solidFill>
                      <a:srgbClr val="FFFCF5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Riverside Sports Complex, Field 3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819662" y="10029713"/>
                <a:ext cx="1752596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99" spc="-34" dirty="0">
                    <a:solidFill>
                      <a:srgbClr val="FFFCF5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Location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EFD3A8C-B6F2-E663-3916-13B3E49CAFBD}"/>
                </a:ext>
              </a:extLst>
            </p:cNvPr>
            <p:cNvGrpSpPr/>
            <p:nvPr/>
          </p:nvGrpSpPr>
          <p:grpSpPr>
            <a:xfrm>
              <a:off x="-14801" y="441443"/>
              <a:ext cx="7476064" cy="2293389"/>
              <a:chOff x="-14801" y="441443"/>
              <a:chExt cx="7476064" cy="2293389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-14801" y="557313"/>
                <a:ext cx="7476064" cy="21775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4150" spc="-763" dirty="0">
                    <a:solidFill>
                      <a:srgbClr val="FFFFFF"/>
                    </a:solidFill>
                    <a:latin typeface="Sora SemiBold" pitchFamily="2" charset="0"/>
                    <a:ea typeface="Sora Semi-Bold"/>
                    <a:cs typeface="Sora SemiBold" pitchFamily="2" charset="0"/>
                    <a:sym typeface="Sora Semi-Bold"/>
                  </a:rPr>
                  <a:t>Baseball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46710" y="441443"/>
                <a:ext cx="1358810" cy="2077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50" dirty="0">
                    <a:solidFill>
                      <a:srgbClr val="FFFFFF"/>
                    </a:solidFill>
                    <a:latin typeface="Sora"/>
                    <a:ea typeface="Sora"/>
                    <a:cs typeface="Sora"/>
                    <a:sym typeface="Sora"/>
                  </a:rPr>
                  <a:t>Sign up Sheet</a:t>
                </a:r>
              </a:p>
            </p:txBody>
          </p:sp>
        </p:grpSp>
        <p:sp>
          <p:nvSpPr>
            <p:cNvPr id="24" name="QuickSignup"/>
            <p:cNvSpPr/>
            <p:nvPr/>
          </p:nvSpPr>
          <p:spPr>
            <a:xfrm rot="5400000">
              <a:off x="7094685" y="9186969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64360"/>
              </p:ext>
            </p:extLst>
          </p:nvPr>
        </p:nvGraphicFramePr>
        <p:xfrm>
          <a:off x="280181" y="2899632"/>
          <a:ext cx="6996137" cy="6947448"/>
        </p:xfrm>
        <a:graphic>
          <a:graphicData uri="http://schemas.openxmlformats.org/drawingml/2006/table">
            <a:tbl>
              <a:tblPr/>
              <a:tblGrid>
                <a:gridCol w="174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624D41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Player Name</a:t>
                      </a:r>
                      <a:endParaRPr lang="en-US" sz="8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624D41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8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624D41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8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624D41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Position</a:t>
                      </a:r>
                      <a:endParaRPr lang="en-US" sz="8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895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E534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24D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Sora SemiBold</vt:lpstr>
      <vt:lpstr>Arial</vt:lpstr>
      <vt:lpstr>Calibri</vt:lpstr>
      <vt:lpstr>Aptos</vt:lpstr>
      <vt:lpstr>Sora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46</cp:revision>
  <dcterms:created xsi:type="dcterms:W3CDTF">2006-08-16T00:00:00Z</dcterms:created>
  <dcterms:modified xsi:type="dcterms:W3CDTF">2024-09-13T03:15:19Z</dcterms:modified>
  <dc:identifier>DAGQiB8SqRg</dc:identifier>
</cp:coreProperties>
</file>