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Yeseva One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37778" autoAdjust="0"/>
  </p:normalViewPr>
  <p:slideViewPr>
    <p:cSldViewPr>
      <p:cViewPr varScale="1">
        <p:scale>
          <a:sx n="53" d="100"/>
          <a:sy n="53" d="100"/>
        </p:scale>
        <p:origin x="196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Book club sign up sheet #1">
            <a:extLst>
              <a:ext uri="{FF2B5EF4-FFF2-40B4-BE49-F238E27FC236}">
                <a16:creationId xmlns:a16="http://schemas.microsoft.com/office/drawing/2014/main" id="{3C51B0B6-3D9B-BA7A-9284-DC65A5C7FCB6}"/>
              </a:ext>
            </a:extLst>
          </p:cNvPr>
          <p:cNvGrpSpPr/>
          <p:nvPr/>
        </p:nvGrpSpPr>
        <p:grpSpPr>
          <a:xfrm>
            <a:off x="442558" y="0"/>
            <a:ext cx="7113942" cy="10250585"/>
            <a:chOff x="442558" y="0"/>
            <a:chExt cx="7113942" cy="1025058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59EA6A4-E952-53DA-384F-F00143B578C8}"/>
                </a:ext>
              </a:extLst>
            </p:cNvPr>
            <p:cNvGrpSpPr/>
            <p:nvPr/>
          </p:nvGrpSpPr>
          <p:grpSpPr>
            <a:xfrm>
              <a:off x="442558" y="2132637"/>
              <a:ext cx="6674884" cy="8117948"/>
              <a:chOff x="442558" y="2132637"/>
              <a:chExt cx="6674884" cy="8117948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E9B37999-09D3-7EF9-46FE-DC2D36215F23}"/>
                  </a:ext>
                </a:extLst>
              </p:cNvPr>
              <p:cNvGrpSpPr/>
              <p:nvPr/>
            </p:nvGrpSpPr>
            <p:grpSpPr>
              <a:xfrm>
                <a:off x="442558" y="9214215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141" name="Freeform 4">
                  <a:extLst>
                    <a:ext uri="{FF2B5EF4-FFF2-40B4-BE49-F238E27FC236}">
                      <a16:creationId xmlns:a16="http://schemas.microsoft.com/office/drawing/2014/main" id="{EB2DF623-955B-8481-35E7-B0262648146C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2021D6E-8316-9E40-B59B-F2F986222981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143" name="AutoShape 6">
                    <a:extLst>
                      <a:ext uri="{FF2B5EF4-FFF2-40B4-BE49-F238E27FC236}">
                        <a16:creationId xmlns:a16="http://schemas.microsoft.com/office/drawing/2014/main" id="{F1DBDB35-1588-8C51-26E0-F965187E103C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AutoShape 7">
                    <a:extLst>
                      <a:ext uri="{FF2B5EF4-FFF2-40B4-BE49-F238E27FC236}">
                        <a16:creationId xmlns:a16="http://schemas.microsoft.com/office/drawing/2014/main" id="{CC4C1951-3E81-ACB9-8D0C-471F38B3AFAE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AutoShape 8">
                    <a:extLst>
                      <a:ext uri="{FF2B5EF4-FFF2-40B4-BE49-F238E27FC236}">
                        <a16:creationId xmlns:a16="http://schemas.microsoft.com/office/drawing/2014/main" id="{82A4834F-8403-0157-4155-27396E737E61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AutoShape 9">
                    <a:extLst>
                      <a:ext uri="{FF2B5EF4-FFF2-40B4-BE49-F238E27FC236}">
                        <a16:creationId xmlns:a16="http://schemas.microsoft.com/office/drawing/2014/main" id="{718CC96C-7ADC-B2F5-F3CE-8B555D9DBDAE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7" name="TextBox 10">
                    <a:extLst>
                      <a:ext uri="{FF2B5EF4-FFF2-40B4-BE49-F238E27FC236}">
                        <a16:creationId xmlns:a16="http://schemas.microsoft.com/office/drawing/2014/main" id="{AF1FBEA3-4071-BD68-EA50-11DF4A7C10A1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48" name="TextBox 11">
                    <a:extLst>
                      <a:ext uri="{FF2B5EF4-FFF2-40B4-BE49-F238E27FC236}">
                        <a16:creationId xmlns:a16="http://schemas.microsoft.com/office/drawing/2014/main" id="{2039F057-7485-6846-A139-73FDD3E1881C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49" name="TextBox 12">
                    <a:extLst>
                      <a:ext uri="{FF2B5EF4-FFF2-40B4-BE49-F238E27FC236}">
                        <a16:creationId xmlns:a16="http://schemas.microsoft.com/office/drawing/2014/main" id="{2FF2F77A-C8A9-D37C-716E-8C51D0AD5937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50" name="TextBox 13">
                    <a:extLst>
                      <a:ext uri="{FF2B5EF4-FFF2-40B4-BE49-F238E27FC236}">
                        <a16:creationId xmlns:a16="http://schemas.microsoft.com/office/drawing/2014/main" id="{192049AE-5F09-5E68-A73D-F70E631ADEBF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C1D2572-F75C-B7AA-DE76-3F0DF72D39F7}"/>
                  </a:ext>
                </a:extLst>
              </p:cNvPr>
              <p:cNvGrpSpPr/>
              <p:nvPr/>
            </p:nvGrpSpPr>
            <p:grpSpPr>
              <a:xfrm>
                <a:off x="442558" y="8033952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130" name="Freeform 4">
                  <a:extLst>
                    <a:ext uri="{FF2B5EF4-FFF2-40B4-BE49-F238E27FC236}">
                      <a16:creationId xmlns:a16="http://schemas.microsoft.com/office/drawing/2014/main" id="{0EE53808-C1DF-F49B-FC80-AD4FE979334C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D388906A-5614-433B-0DD1-FCDD2A085717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132" name="AutoShape 6">
                    <a:extLst>
                      <a:ext uri="{FF2B5EF4-FFF2-40B4-BE49-F238E27FC236}">
                        <a16:creationId xmlns:a16="http://schemas.microsoft.com/office/drawing/2014/main" id="{089A597E-4BBE-03F0-F437-07C44D87D5AE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3" name="AutoShape 7">
                    <a:extLst>
                      <a:ext uri="{FF2B5EF4-FFF2-40B4-BE49-F238E27FC236}">
                        <a16:creationId xmlns:a16="http://schemas.microsoft.com/office/drawing/2014/main" id="{C8127E4B-3027-9B95-4D41-B30966972AB4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" name="AutoShape 8">
                    <a:extLst>
                      <a:ext uri="{FF2B5EF4-FFF2-40B4-BE49-F238E27FC236}">
                        <a16:creationId xmlns:a16="http://schemas.microsoft.com/office/drawing/2014/main" id="{B1954F75-9F3D-C8FF-5B82-4EDD5EC761DD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AutoShape 9">
                    <a:extLst>
                      <a:ext uri="{FF2B5EF4-FFF2-40B4-BE49-F238E27FC236}">
                        <a16:creationId xmlns:a16="http://schemas.microsoft.com/office/drawing/2014/main" id="{EE4344CE-1FF7-8281-01DD-468337E59335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TextBox 10">
                    <a:extLst>
                      <a:ext uri="{FF2B5EF4-FFF2-40B4-BE49-F238E27FC236}">
                        <a16:creationId xmlns:a16="http://schemas.microsoft.com/office/drawing/2014/main" id="{3CA26536-05C1-30F0-A149-C47349754802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37" name="TextBox 11">
                    <a:extLst>
                      <a:ext uri="{FF2B5EF4-FFF2-40B4-BE49-F238E27FC236}">
                        <a16:creationId xmlns:a16="http://schemas.microsoft.com/office/drawing/2014/main" id="{288368C0-4088-C968-05B3-68C4080F2EF9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38" name="TextBox 12">
                    <a:extLst>
                      <a:ext uri="{FF2B5EF4-FFF2-40B4-BE49-F238E27FC236}">
                        <a16:creationId xmlns:a16="http://schemas.microsoft.com/office/drawing/2014/main" id="{767A4F8C-CBD6-38DA-42D7-25B2419A311A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39" name="TextBox 13">
                    <a:extLst>
                      <a:ext uri="{FF2B5EF4-FFF2-40B4-BE49-F238E27FC236}">
                        <a16:creationId xmlns:a16="http://schemas.microsoft.com/office/drawing/2014/main" id="{CFDD7524-768D-6CC6-CB63-440EC3C872C9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C742665-972C-09D6-CE2D-F4E79CDA7167}"/>
                  </a:ext>
                </a:extLst>
              </p:cNvPr>
              <p:cNvGrpSpPr/>
              <p:nvPr/>
            </p:nvGrpSpPr>
            <p:grpSpPr>
              <a:xfrm>
                <a:off x="442558" y="6853689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119" name="Freeform 4">
                  <a:extLst>
                    <a:ext uri="{FF2B5EF4-FFF2-40B4-BE49-F238E27FC236}">
                      <a16:creationId xmlns:a16="http://schemas.microsoft.com/office/drawing/2014/main" id="{A23449A5-F39B-B6F8-18F2-4E26B7B11BB9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6467A479-8099-B9C0-60DA-AB2B96E8DF1B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121" name="AutoShape 6">
                    <a:extLst>
                      <a:ext uri="{FF2B5EF4-FFF2-40B4-BE49-F238E27FC236}">
                        <a16:creationId xmlns:a16="http://schemas.microsoft.com/office/drawing/2014/main" id="{1F0ECEBA-97F8-56D7-D86F-9067739DC1A4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AutoShape 7">
                    <a:extLst>
                      <a:ext uri="{FF2B5EF4-FFF2-40B4-BE49-F238E27FC236}">
                        <a16:creationId xmlns:a16="http://schemas.microsoft.com/office/drawing/2014/main" id="{4474F856-C080-2C5F-3CDE-AFFF798A44DB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AutoShape 8">
                    <a:extLst>
                      <a:ext uri="{FF2B5EF4-FFF2-40B4-BE49-F238E27FC236}">
                        <a16:creationId xmlns:a16="http://schemas.microsoft.com/office/drawing/2014/main" id="{49DFF753-6417-017C-C10B-4EBD323FF669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AutoShape 9">
                    <a:extLst>
                      <a:ext uri="{FF2B5EF4-FFF2-40B4-BE49-F238E27FC236}">
                        <a16:creationId xmlns:a16="http://schemas.microsoft.com/office/drawing/2014/main" id="{431AAEF7-379C-EF7F-60FE-CA0631AED3AA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TextBox 10">
                    <a:extLst>
                      <a:ext uri="{FF2B5EF4-FFF2-40B4-BE49-F238E27FC236}">
                        <a16:creationId xmlns:a16="http://schemas.microsoft.com/office/drawing/2014/main" id="{89AAE040-75C0-7C4B-9079-6FB82FC9BB78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26" name="TextBox 11">
                    <a:extLst>
                      <a:ext uri="{FF2B5EF4-FFF2-40B4-BE49-F238E27FC236}">
                        <a16:creationId xmlns:a16="http://schemas.microsoft.com/office/drawing/2014/main" id="{2151A72C-75CF-6473-2A82-1F36643BA422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27" name="TextBox 12">
                    <a:extLst>
                      <a:ext uri="{FF2B5EF4-FFF2-40B4-BE49-F238E27FC236}">
                        <a16:creationId xmlns:a16="http://schemas.microsoft.com/office/drawing/2014/main" id="{C0EAB4C8-D36A-941A-2E66-2A8C98E860E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28" name="TextBox 13">
                    <a:extLst>
                      <a:ext uri="{FF2B5EF4-FFF2-40B4-BE49-F238E27FC236}">
                        <a16:creationId xmlns:a16="http://schemas.microsoft.com/office/drawing/2014/main" id="{C8359C82-DA0C-E1CA-23AC-86128ACFBA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9D4FD10-18B2-A4DA-7806-209558B965D8}"/>
                  </a:ext>
                </a:extLst>
              </p:cNvPr>
              <p:cNvGrpSpPr/>
              <p:nvPr/>
            </p:nvGrpSpPr>
            <p:grpSpPr>
              <a:xfrm>
                <a:off x="442558" y="5673426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108" name="Freeform 4">
                  <a:extLst>
                    <a:ext uri="{FF2B5EF4-FFF2-40B4-BE49-F238E27FC236}">
                      <a16:creationId xmlns:a16="http://schemas.microsoft.com/office/drawing/2014/main" id="{0772CBB6-C981-AE9B-17B4-685DF032138A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B81DEB1F-1EBA-6B78-9575-38D8F98C8BA6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110" name="AutoShape 6">
                    <a:extLst>
                      <a:ext uri="{FF2B5EF4-FFF2-40B4-BE49-F238E27FC236}">
                        <a16:creationId xmlns:a16="http://schemas.microsoft.com/office/drawing/2014/main" id="{4C4DCBB1-6361-9EAF-C2CC-95C286497F70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1" name="AutoShape 7">
                    <a:extLst>
                      <a:ext uri="{FF2B5EF4-FFF2-40B4-BE49-F238E27FC236}">
                        <a16:creationId xmlns:a16="http://schemas.microsoft.com/office/drawing/2014/main" id="{A4164E00-6BA7-F248-E635-F4256F1168DF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AutoShape 8">
                    <a:extLst>
                      <a:ext uri="{FF2B5EF4-FFF2-40B4-BE49-F238E27FC236}">
                        <a16:creationId xmlns:a16="http://schemas.microsoft.com/office/drawing/2014/main" id="{E42DC366-832A-EAD7-1DF6-6B8858A49CC7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" name="AutoShape 9">
                    <a:extLst>
                      <a:ext uri="{FF2B5EF4-FFF2-40B4-BE49-F238E27FC236}">
                        <a16:creationId xmlns:a16="http://schemas.microsoft.com/office/drawing/2014/main" id="{3F006E2C-E2D4-8761-F494-0021809B0B32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4" name="TextBox 10">
                    <a:extLst>
                      <a:ext uri="{FF2B5EF4-FFF2-40B4-BE49-F238E27FC236}">
                        <a16:creationId xmlns:a16="http://schemas.microsoft.com/office/drawing/2014/main" id="{1BAE5F05-706F-6AD9-B792-AB4ECEE8C69D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15" name="TextBox 11">
                    <a:extLst>
                      <a:ext uri="{FF2B5EF4-FFF2-40B4-BE49-F238E27FC236}">
                        <a16:creationId xmlns:a16="http://schemas.microsoft.com/office/drawing/2014/main" id="{622655DE-39A0-9944-43D6-6E28C071B482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16" name="TextBox 12">
                    <a:extLst>
                      <a:ext uri="{FF2B5EF4-FFF2-40B4-BE49-F238E27FC236}">
                        <a16:creationId xmlns:a16="http://schemas.microsoft.com/office/drawing/2014/main" id="{C1612C83-511E-0035-B40A-5A9D6EF48E3B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17" name="TextBox 13">
                    <a:extLst>
                      <a:ext uri="{FF2B5EF4-FFF2-40B4-BE49-F238E27FC236}">
                        <a16:creationId xmlns:a16="http://schemas.microsoft.com/office/drawing/2014/main" id="{3512DF74-11E8-C169-AAA9-89000E56ED93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713C44A8-CEBD-F1CB-F7E3-109F66463D8D}"/>
                  </a:ext>
                </a:extLst>
              </p:cNvPr>
              <p:cNvGrpSpPr/>
              <p:nvPr/>
            </p:nvGrpSpPr>
            <p:grpSpPr>
              <a:xfrm>
                <a:off x="442558" y="4493163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97" name="Freeform 4">
                  <a:extLst>
                    <a:ext uri="{FF2B5EF4-FFF2-40B4-BE49-F238E27FC236}">
                      <a16:creationId xmlns:a16="http://schemas.microsoft.com/office/drawing/2014/main" id="{9CAF1AAE-B846-BB05-CAAD-A3029FF257B6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D1866712-42E1-41FD-8633-DA0BA7E59E39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99" name="AutoShape 6">
                    <a:extLst>
                      <a:ext uri="{FF2B5EF4-FFF2-40B4-BE49-F238E27FC236}">
                        <a16:creationId xmlns:a16="http://schemas.microsoft.com/office/drawing/2014/main" id="{0F0D1BC8-8CD8-8765-0851-C3F563AEFF7E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AutoShape 7">
                    <a:extLst>
                      <a:ext uri="{FF2B5EF4-FFF2-40B4-BE49-F238E27FC236}">
                        <a16:creationId xmlns:a16="http://schemas.microsoft.com/office/drawing/2014/main" id="{A6B4203F-CB19-EC2C-5244-BB9C125E0B40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1" name="AutoShape 8">
                    <a:extLst>
                      <a:ext uri="{FF2B5EF4-FFF2-40B4-BE49-F238E27FC236}">
                        <a16:creationId xmlns:a16="http://schemas.microsoft.com/office/drawing/2014/main" id="{65B88F02-182E-6AA8-2838-FF738AFA161C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2" name="AutoShape 9">
                    <a:extLst>
                      <a:ext uri="{FF2B5EF4-FFF2-40B4-BE49-F238E27FC236}">
                        <a16:creationId xmlns:a16="http://schemas.microsoft.com/office/drawing/2014/main" id="{BF739929-A349-3220-3C0C-DB35AA3FA84E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TextBox 10">
                    <a:extLst>
                      <a:ext uri="{FF2B5EF4-FFF2-40B4-BE49-F238E27FC236}">
                        <a16:creationId xmlns:a16="http://schemas.microsoft.com/office/drawing/2014/main" id="{169E2D5D-71EF-2040-2B6C-DF47D6B58532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04" name="TextBox 11">
                    <a:extLst>
                      <a:ext uri="{FF2B5EF4-FFF2-40B4-BE49-F238E27FC236}">
                        <a16:creationId xmlns:a16="http://schemas.microsoft.com/office/drawing/2014/main" id="{827AB732-7D0A-63CF-5874-C4A34B550EEB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05" name="TextBox 12">
                    <a:extLst>
                      <a:ext uri="{FF2B5EF4-FFF2-40B4-BE49-F238E27FC236}">
                        <a16:creationId xmlns:a16="http://schemas.microsoft.com/office/drawing/2014/main" id="{0653F54A-D8B9-C702-AA1F-2C92D073410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06" name="TextBox 13">
                    <a:extLst>
                      <a:ext uri="{FF2B5EF4-FFF2-40B4-BE49-F238E27FC236}">
                        <a16:creationId xmlns:a16="http://schemas.microsoft.com/office/drawing/2014/main" id="{DD220DB2-A98F-50FF-7FF3-4E787268D165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F4629DD-7A40-AF14-8204-E6703D9BEDA9}"/>
                  </a:ext>
                </a:extLst>
              </p:cNvPr>
              <p:cNvGrpSpPr/>
              <p:nvPr/>
            </p:nvGrpSpPr>
            <p:grpSpPr>
              <a:xfrm>
                <a:off x="442558" y="3312900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86" name="Freeform 4">
                  <a:extLst>
                    <a:ext uri="{FF2B5EF4-FFF2-40B4-BE49-F238E27FC236}">
                      <a16:creationId xmlns:a16="http://schemas.microsoft.com/office/drawing/2014/main" id="{C071A71C-A408-F230-5B37-EF649BC9A08F}"/>
                    </a:ext>
                  </a:extLst>
                </p:cNvPr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38162283-C157-E772-AE2D-090CD1C867E5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88" name="AutoShape 6">
                    <a:extLst>
                      <a:ext uri="{FF2B5EF4-FFF2-40B4-BE49-F238E27FC236}">
                        <a16:creationId xmlns:a16="http://schemas.microsoft.com/office/drawing/2014/main" id="{583D16D1-98AB-CD4E-3A14-AAEAB9B85D7F}"/>
                      </a:ext>
                    </a:extLst>
                  </p:cNvPr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AutoShape 7">
                    <a:extLst>
                      <a:ext uri="{FF2B5EF4-FFF2-40B4-BE49-F238E27FC236}">
                        <a16:creationId xmlns:a16="http://schemas.microsoft.com/office/drawing/2014/main" id="{F292B678-0C6D-268B-3E02-D481440716E1}"/>
                      </a:ext>
                    </a:extLst>
                  </p:cNvPr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AutoShape 8">
                    <a:extLst>
                      <a:ext uri="{FF2B5EF4-FFF2-40B4-BE49-F238E27FC236}">
                        <a16:creationId xmlns:a16="http://schemas.microsoft.com/office/drawing/2014/main" id="{BDAB41A4-62DE-03FB-F955-21FC35E83687}"/>
                      </a:ext>
                    </a:extLst>
                  </p:cNvPr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1" name="AutoShape 9">
                    <a:extLst>
                      <a:ext uri="{FF2B5EF4-FFF2-40B4-BE49-F238E27FC236}">
                        <a16:creationId xmlns:a16="http://schemas.microsoft.com/office/drawing/2014/main" id="{CA874E7A-C0F6-EB71-17EB-9717570C3148}"/>
                      </a:ext>
                    </a:extLst>
                  </p:cNvPr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TextBox 10">
                    <a:extLst>
                      <a:ext uri="{FF2B5EF4-FFF2-40B4-BE49-F238E27FC236}">
                        <a16:creationId xmlns:a16="http://schemas.microsoft.com/office/drawing/2014/main" id="{48CF0E5D-C7DD-3DC5-17FA-54CDF28B631E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93" name="TextBox 11">
                    <a:extLst>
                      <a:ext uri="{FF2B5EF4-FFF2-40B4-BE49-F238E27FC236}">
                        <a16:creationId xmlns:a16="http://schemas.microsoft.com/office/drawing/2014/main" id="{396B5738-59AD-8B7B-1401-0D6EF88668A3}"/>
                      </a:ext>
                    </a:extLst>
                  </p:cNvPr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94" name="TextBox 12">
                    <a:extLst>
                      <a:ext uri="{FF2B5EF4-FFF2-40B4-BE49-F238E27FC236}">
                        <a16:creationId xmlns:a16="http://schemas.microsoft.com/office/drawing/2014/main" id="{08FCCF25-729E-9B31-BF69-F80C65643075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95" name="TextBox 13">
                    <a:extLst>
                      <a:ext uri="{FF2B5EF4-FFF2-40B4-BE49-F238E27FC236}">
                        <a16:creationId xmlns:a16="http://schemas.microsoft.com/office/drawing/2014/main" id="{96F99D1D-3F72-CA4E-58A0-D223916B6DFE}"/>
                      </a:ext>
                    </a:extLst>
                  </p:cNvPr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4BF23A7-E742-CE2A-FD5A-A320A720D71A}"/>
                  </a:ext>
                </a:extLst>
              </p:cNvPr>
              <p:cNvGrpSpPr/>
              <p:nvPr/>
            </p:nvGrpSpPr>
            <p:grpSpPr>
              <a:xfrm>
                <a:off x="442558" y="2132637"/>
                <a:ext cx="6674884" cy="1036370"/>
                <a:chOff x="442558" y="2132637"/>
                <a:chExt cx="6674884" cy="1036370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442558" y="2132637"/>
                  <a:ext cx="6674884" cy="103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28" h="371412">
                      <a:moveTo>
                        <a:pt x="10439" y="0"/>
                      </a:moveTo>
                      <a:lnTo>
                        <a:pt x="2381689" y="0"/>
                      </a:lnTo>
                      <a:cubicBezTo>
                        <a:pt x="2384458" y="0"/>
                        <a:pt x="2387113" y="1100"/>
                        <a:pt x="2389070" y="3057"/>
                      </a:cubicBezTo>
                      <a:cubicBezTo>
                        <a:pt x="2391028" y="5015"/>
                        <a:pt x="2392128" y="7670"/>
                        <a:pt x="2392128" y="10439"/>
                      </a:cubicBezTo>
                      <a:lnTo>
                        <a:pt x="2392128" y="360973"/>
                      </a:lnTo>
                      <a:cubicBezTo>
                        <a:pt x="2392128" y="363741"/>
                        <a:pt x="2391028" y="366397"/>
                        <a:pt x="2389070" y="368354"/>
                      </a:cubicBezTo>
                      <a:cubicBezTo>
                        <a:pt x="2387113" y="370312"/>
                        <a:pt x="2384458" y="371412"/>
                        <a:pt x="2381689" y="371412"/>
                      </a:cubicBezTo>
                      <a:lnTo>
                        <a:pt x="10439" y="371412"/>
                      </a:lnTo>
                      <a:cubicBezTo>
                        <a:pt x="7670" y="371412"/>
                        <a:pt x="5015" y="370312"/>
                        <a:pt x="3057" y="368354"/>
                      </a:cubicBezTo>
                      <a:cubicBezTo>
                        <a:pt x="1100" y="366397"/>
                        <a:pt x="0" y="363741"/>
                        <a:pt x="0" y="360973"/>
                      </a:cubicBezTo>
                      <a:lnTo>
                        <a:pt x="0" y="10439"/>
                      </a:lnTo>
                      <a:cubicBezTo>
                        <a:pt x="0" y="7670"/>
                        <a:pt x="1100" y="5015"/>
                        <a:pt x="3057" y="3057"/>
                      </a:cubicBezTo>
                      <a:cubicBezTo>
                        <a:pt x="5015" y="1100"/>
                        <a:pt x="7670" y="0"/>
                        <a:pt x="104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E76143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C8411D57-D2DB-5048-941E-C833D9C482A5}"/>
                    </a:ext>
                  </a:extLst>
                </p:cNvPr>
                <p:cNvGrpSpPr/>
                <p:nvPr/>
              </p:nvGrpSpPr>
              <p:grpSpPr>
                <a:xfrm>
                  <a:off x="709556" y="2406357"/>
                  <a:ext cx="6140888" cy="488930"/>
                  <a:chOff x="709556" y="2394430"/>
                  <a:chExt cx="6140888" cy="488930"/>
                </a:xfrm>
              </p:grpSpPr>
              <p:sp>
                <p:nvSpPr>
                  <p:cNvPr id="6" name="AutoShape 6"/>
                  <p:cNvSpPr/>
                  <p:nvPr/>
                </p:nvSpPr>
                <p:spPr>
                  <a:xfrm>
                    <a:off x="2575337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" name="AutoShape 7"/>
                  <p:cNvSpPr/>
                  <p:nvPr/>
                </p:nvSpPr>
                <p:spPr>
                  <a:xfrm>
                    <a:off x="709556" y="2555191"/>
                    <a:ext cx="1485947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" name="AutoShape 8"/>
                  <p:cNvSpPr/>
                  <p:nvPr/>
                </p:nvSpPr>
                <p:spPr>
                  <a:xfrm>
                    <a:off x="709556" y="2883360"/>
                    <a:ext cx="6140888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" name="AutoShape 9"/>
                  <p:cNvSpPr/>
                  <p:nvPr/>
                </p:nvSpPr>
                <p:spPr>
                  <a:xfrm>
                    <a:off x="4441118" y="2555191"/>
                    <a:ext cx="2409326" cy="0"/>
                  </a:xfrm>
                  <a:prstGeom prst="line">
                    <a:avLst/>
                  </a:prstGeom>
                  <a:ln w="9525" cap="flat">
                    <a:solidFill>
                      <a:srgbClr val="E76143">
                        <a:alpha val="36863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709556" y="2394430"/>
                    <a:ext cx="401694" cy="11980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Name</a:t>
                    </a: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709556" y="2722641"/>
                    <a:ext cx="1485947" cy="11980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Favorite book genres</a:t>
                    </a: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2575337" y="2394472"/>
                    <a:ext cx="311150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Phone</a:t>
                    </a:r>
                  </a:p>
                </p:txBody>
              </p:sp>
              <p:sp>
                <p:nvSpPr>
                  <p:cNvPr id="13" name="TextBox 13"/>
                  <p:cNvSpPr txBox="1"/>
                  <p:nvPr/>
                </p:nvSpPr>
                <p:spPr>
                  <a:xfrm>
                    <a:off x="4441118" y="2394472"/>
                    <a:ext cx="1049205" cy="11976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980"/>
                      </a:lnSpc>
                    </a:pPr>
                    <a:r>
                      <a:rPr lang="en-US" sz="700" dirty="0">
                        <a:solidFill>
                          <a:srgbClr val="4C3BB5"/>
                        </a:solidFill>
                        <a:latin typeface="Albert Sans Medium"/>
                      </a:rPr>
                      <a:t>Email</a:t>
                    </a:r>
                  </a:p>
                </p:txBody>
              </p: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9CF012E-BABE-606F-EB71-66A2E1918AE7}"/>
                </a:ext>
              </a:extLst>
            </p:cNvPr>
            <p:cNvGrpSpPr/>
            <p:nvPr/>
          </p:nvGrpSpPr>
          <p:grpSpPr>
            <a:xfrm>
              <a:off x="442558" y="0"/>
              <a:ext cx="7113942" cy="1696020"/>
              <a:chOff x="442558" y="0"/>
              <a:chExt cx="7113942" cy="169602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686999" y="0"/>
                <a:ext cx="2869501" cy="1696020"/>
              </a:xfrm>
              <a:custGeom>
                <a:avLst/>
                <a:gdLst/>
                <a:ahLst/>
                <a:cxnLst/>
                <a:rect l="l" t="t" r="r" b="b"/>
                <a:pathLst>
                  <a:path w="3242736" h="1928113">
                    <a:moveTo>
                      <a:pt x="0" y="0"/>
                    </a:moveTo>
                    <a:lnTo>
                      <a:pt x="3242736" y="0"/>
                    </a:lnTo>
                    <a:lnTo>
                      <a:pt x="3242736" y="1928113"/>
                    </a:lnTo>
                    <a:lnTo>
                      <a:pt x="0" y="19281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71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3685" r="-1300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442558" y="803625"/>
                <a:ext cx="3869092" cy="8592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6734"/>
                  </a:lnSpc>
                </a:pPr>
                <a:r>
                  <a:rPr lang="en-US" sz="6200" spc="-308" dirty="0">
                    <a:solidFill>
                      <a:srgbClr val="4C3BB5"/>
                    </a:solidFill>
                    <a:latin typeface="Yeseva One"/>
                  </a:rPr>
                  <a:t>Book Club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471074" y="578850"/>
                <a:ext cx="2011776" cy="1855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411"/>
                  </a:lnSpc>
                </a:pPr>
                <a:r>
                  <a:rPr lang="en-US" sz="1600" dirty="0">
                    <a:solidFill>
                      <a:srgbClr val="4C3BB5"/>
                    </a:solidFill>
                    <a:latin typeface="Albert Sans"/>
                  </a:rPr>
                  <a:t>Sign Up Sheet</a:t>
                </a:r>
              </a:p>
            </p:txBody>
          </p:sp>
        </p:grpSp>
        <p:sp>
          <p:nvSpPr>
            <p:cNvPr id="82" name="QuickSignup"/>
            <p:cNvSpPr/>
            <p:nvPr/>
          </p:nvSpPr>
          <p:spPr>
            <a:xfrm rot="5400000">
              <a:off x="6922778" y="9826944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Yeseva One</vt:lpstr>
      <vt:lpstr>Calibri</vt:lpstr>
      <vt:lpstr>Arial</vt:lpstr>
      <vt:lpstr>Albert Sans Medium</vt:lpstr>
      <vt:lpstr>Albert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Sign Up Sheet (Portrait)</dc:title>
  <dc:creator>Computer</dc:creator>
  <cp:lastModifiedBy>Hoang Anh</cp:lastModifiedBy>
  <cp:revision>34</cp:revision>
  <dcterms:created xsi:type="dcterms:W3CDTF">2006-08-16T00:00:00Z</dcterms:created>
  <dcterms:modified xsi:type="dcterms:W3CDTF">2024-05-26T04:07:29Z</dcterms:modified>
  <dc:identifier>DAGGQCRwRyE</dc:identifier>
</cp:coreProperties>
</file>