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3" r:id="rId2"/>
  </p:sldIdLst>
  <p:sldSz cx="7556500" cy="10693400"/>
  <p:notesSz cx="6858000" cy="9144000"/>
  <p:embeddedFontLst>
    <p:embeddedFont>
      <p:font typeface="Sora Medium" pitchFamily="2" charset="0"/>
      <p:regular r:id="rId3"/>
    </p:embeddedFont>
    <p:embeddedFont>
      <p:font typeface="Sora SemiBold" pitchFamily="2" charset="0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37778" autoAdjust="0"/>
  </p:normalViewPr>
  <p:slideViewPr>
    <p:cSldViewPr>
      <p:cViewPr varScale="1">
        <p:scale>
          <a:sx n="53" d="100"/>
          <a:sy n="53" d="100"/>
        </p:scale>
        <p:origin x="1968" y="1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Book club sign up sheet #3">
            <a:extLst>
              <a:ext uri="{FF2B5EF4-FFF2-40B4-BE49-F238E27FC236}">
                <a16:creationId xmlns:a16="http://schemas.microsoft.com/office/drawing/2014/main" id="{875CDCC3-4D5E-7945-D0C5-3C2FB49417E2}"/>
              </a:ext>
            </a:extLst>
          </p:cNvPr>
          <p:cNvGrpSpPr/>
          <p:nvPr/>
        </p:nvGrpSpPr>
        <p:grpSpPr>
          <a:xfrm>
            <a:off x="420678" y="-626649"/>
            <a:ext cx="7447453" cy="10897971"/>
            <a:chOff x="420678" y="-626649"/>
            <a:chExt cx="7447453" cy="1089797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D323415-55E0-D26E-CA2B-86C736D17802}"/>
                </a:ext>
              </a:extLst>
            </p:cNvPr>
            <p:cNvGrpSpPr/>
            <p:nvPr/>
          </p:nvGrpSpPr>
          <p:grpSpPr>
            <a:xfrm>
              <a:off x="420678" y="-626649"/>
              <a:ext cx="7447453" cy="3413624"/>
              <a:chOff x="420678" y="-626649"/>
              <a:chExt cx="7447453" cy="3413624"/>
            </a:xfrm>
          </p:grpSpPr>
          <p:sp>
            <p:nvSpPr>
              <p:cNvPr id="2" name="Freeform 2"/>
              <p:cNvSpPr/>
              <p:nvPr/>
            </p:nvSpPr>
            <p:spPr>
              <a:xfrm>
                <a:off x="4169172" y="356307"/>
                <a:ext cx="2484884" cy="2430668"/>
              </a:xfrm>
              <a:custGeom>
                <a:avLst/>
                <a:gdLst/>
                <a:ahLst/>
                <a:cxnLst/>
                <a:rect l="l" t="t" r="r" b="b"/>
                <a:pathLst>
                  <a:path w="2484884" h="2430668">
                    <a:moveTo>
                      <a:pt x="0" y="0"/>
                    </a:moveTo>
                    <a:lnTo>
                      <a:pt x="2484884" y="0"/>
                    </a:lnTo>
                    <a:lnTo>
                      <a:pt x="2484884" y="2430668"/>
                    </a:lnTo>
                    <a:lnTo>
                      <a:pt x="0" y="243066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7D4375D7-2CB2-714F-BE99-CA9F47D3AE8F}"/>
                  </a:ext>
                </a:extLst>
              </p:cNvPr>
              <p:cNvSpPr/>
              <p:nvPr/>
            </p:nvSpPr>
            <p:spPr>
              <a:xfrm rot="1943921" flipH="1">
                <a:off x="6387375" y="-626649"/>
                <a:ext cx="1480756" cy="1782092"/>
              </a:xfrm>
              <a:custGeom>
                <a:avLst/>
                <a:gdLst>
                  <a:gd name="connsiteX0" fmla="*/ 1480756 w 1480756"/>
                  <a:gd name="connsiteY0" fmla="*/ 855907 h 1782092"/>
                  <a:gd name="connsiteX1" fmla="*/ 1394991 w 1480756"/>
                  <a:gd name="connsiteY1" fmla="*/ 991058 h 1782092"/>
                  <a:gd name="connsiteX2" fmla="*/ 521056 w 1480756"/>
                  <a:gd name="connsiteY2" fmla="*/ 436470 h 1782092"/>
                  <a:gd name="connsiteX3" fmla="*/ 227431 w 1480756"/>
                  <a:gd name="connsiteY3" fmla="*/ 899174 h 1782092"/>
                  <a:gd name="connsiteX4" fmla="*/ 0 w 1480756"/>
                  <a:gd name="connsiteY4" fmla="*/ 754850 h 1782092"/>
                  <a:gd name="connsiteX5" fmla="*/ 0 w 1480756"/>
                  <a:gd name="connsiteY5" fmla="*/ 1782092 h 1782092"/>
                  <a:gd name="connsiteX6" fmla="*/ 1480756 w 1480756"/>
                  <a:gd name="connsiteY6" fmla="*/ 1782092 h 1782092"/>
                  <a:gd name="connsiteX7" fmla="*/ 670184 w 1480756"/>
                  <a:gd name="connsiteY7" fmla="*/ 0 h 1782092"/>
                  <a:gd name="connsiteX8" fmla="*/ 0 w 1480756"/>
                  <a:gd name="connsiteY8" fmla="*/ 0 h 1782092"/>
                  <a:gd name="connsiteX9" fmla="*/ 0 w 1480756"/>
                  <a:gd name="connsiteY9" fmla="*/ 487233 h 1782092"/>
                  <a:gd name="connsiteX10" fmla="*/ 205557 w 1480756"/>
                  <a:gd name="connsiteY10" fmla="*/ 163310 h 1782092"/>
                  <a:gd name="connsiteX11" fmla="*/ 462912 w 1480756"/>
                  <a:gd name="connsiteY11" fmla="*/ 326624 h 1782092"/>
                  <a:gd name="connsiteX12" fmla="*/ 1480756 w 1480756"/>
                  <a:gd name="connsiteY12" fmla="*/ 0 h 1782092"/>
                  <a:gd name="connsiteX13" fmla="*/ 1448989 w 1480756"/>
                  <a:gd name="connsiteY13" fmla="*/ 0 h 1782092"/>
                  <a:gd name="connsiteX14" fmla="*/ 1480756 w 1480756"/>
                  <a:gd name="connsiteY14" fmla="*/ 20159 h 17820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80756" h="1782092">
                    <a:moveTo>
                      <a:pt x="1480756" y="855907"/>
                    </a:moveTo>
                    <a:lnTo>
                      <a:pt x="1394991" y="991058"/>
                    </a:lnTo>
                    <a:lnTo>
                      <a:pt x="521056" y="436470"/>
                    </a:lnTo>
                    <a:lnTo>
                      <a:pt x="227431" y="899174"/>
                    </a:lnTo>
                    <a:lnTo>
                      <a:pt x="0" y="754850"/>
                    </a:lnTo>
                    <a:lnTo>
                      <a:pt x="0" y="1782092"/>
                    </a:lnTo>
                    <a:lnTo>
                      <a:pt x="1480756" y="1782092"/>
                    </a:lnTo>
                    <a:close/>
                    <a:moveTo>
                      <a:pt x="670184" y="0"/>
                    </a:moveTo>
                    <a:lnTo>
                      <a:pt x="0" y="0"/>
                    </a:lnTo>
                    <a:lnTo>
                      <a:pt x="0" y="487233"/>
                    </a:lnTo>
                    <a:lnTo>
                      <a:pt x="205557" y="163310"/>
                    </a:lnTo>
                    <a:lnTo>
                      <a:pt x="462912" y="326624"/>
                    </a:lnTo>
                    <a:close/>
                    <a:moveTo>
                      <a:pt x="1480756" y="0"/>
                    </a:moveTo>
                    <a:lnTo>
                      <a:pt x="1448989" y="0"/>
                    </a:lnTo>
                    <a:lnTo>
                      <a:pt x="1480756" y="20159"/>
                    </a:lnTo>
                    <a:close/>
                  </a:path>
                </a:pathLst>
              </a:custGeom>
              <a:blipFill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 wrap="square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420678" y="804568"/>
                <a:ext cx="3509972" cy="79079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5972"/>
                  </a:lnSpc>
                </a:pPr>
                <a:r>
                  <a:rPr lang="en-US" sz="5450" spc="-273" dirty="0">
                    <a:solidFill>
                      <a:srgbClr val="337F75"/>
                    </a:solidFill>
                    <a:latin typeface="Sora Medium"/>
                  </a:rPr>
                  <a:t>Book Club</a:t>
                </a:r>
              </a:p>
            </p:txBody>
          </p:sp>
          <p:sp>
            <p:nvSpPr>
              <p:cNvPr id="29" name="TextBox 29"/>
              <p:cNvSpPr txBox="1"/>
              <p:nvPr/>
            </p:nvSpPr>
            <p:spPr>
              <a:xfrm>
                <a:off x="484879" y="633977"/>
                <a:ext cx="1295813" cy="12772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24"/>
                  </a:lnSpc>
                </a:pPr>
                <a:r>
                  <a:rPr lang="en-US" sz="1050" dirty="0">
                    <a:solidFill>
                      <a:srgbClr val="337F75"/>
                    </a:solidFill>
                    <a:latin typeface="Sora Medium"/>
                  </a:rPr>
                  <a:t>Sign Up Sheet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8D2F959-6900-5883-2B8D-4B6AC4B63F14}"/>
                </a:ext>
              </a:extLst>
            </p:cNvPr>
            <p:cNvGrpSpPr/>
            <p:nvPr/>
          </p:nvGrpSpPr>
          <p:grpSpPr>
            <a:xfrm>
              <a:off x="420678" y="2145155"/>
              <a:ext cx="6718645" cy="8126167"/>
              <a:chOff x="420678" y="2145155"/>
              <a:chExt cx="6718645" cy="8126167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420678" y="2145155"/>
                <a:ext cx="6718645" cy="8126167"/>
              </a:xfrm>
              <a:custGeom>
                <a:avLst/>
                <a:gdLst/>
                <a:ahLst/>
                <a:cxnLst/>
                <a:rect l="l" t="t" r="r" b="b"/>
                <a:pathLst>
                  <a:path w="2632294" h="3183747">
                    <a:moveTo>
                      <a:pt x="10371" y="0"/>
                    </a:moveTo>
                    <a:lnTo>
                      <a:pt x="2621924" y="0"/>
                    </a:lnTo>
                    <a:cubicBezTo>
                      <a:pt x="2624674" y="0"/>
                      <a:pt x="2627312" y="1093"/>
                      <a:pt x="2629257" y="3038"/>
                    </a:cubicBezTo>
                    <a:cubicBezTo>
                      <a:pt x="2631202" y="4982"/>
                      <a:pt x="2632294" y="7620"/>
                      <a:pt x="2632294" y="10371"/>
                    </a:cubicBezTo>
                    <a:lnTo>
                      <a:pt x="2632294" y="3173376"/>
                    </a:lnTo>
                    <a:cubicBezTo>
                      <a:pt x="2632294" y="3179104"/>
                      <a:pt x="2627651" y="3183747"/>
                      <a:pt x="2621924" y="3183747"/>
                    </a:cubicBezTo>
                    <a:lnTo>
                      <a:pt x="10371" y="3183747"/>
                    </a:lnTo>
                    <a:cubicBezTo>
                      <a:pt x="7620" y="3183747"/>
                      <a:pt x="4982" y="3182654"/>
                      <a:pt x="3038" y="3180709"/>
                    </a:cubicBezTo>
                    <a:cubicBezTo>
                      <a:pt x="1093" y="3178764"/>
                      <a:pt x="0" y="3176126"/>
                      <a:pt x="0" y="3173376"/>
                    </a:cubicBezTo>
                    <a:lnTo>
                      <a:pt x="0" y="10371"/>
                    </a:lnTo>
                    <a:cubicBezTo>
                      <a:pt x="0" y="7620"/>
                      <a:pt x="1093" y="4982"/>
                      <a:pt x="3038" y="3038"/>
                    </a:cubicBezTo>
                    <a:cubicBezTo>
                      <a:pt x="4982" y="1093"/>
                      <a:pt x="7620" y="0"/>
                      <a:pt x="103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337F75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AutoShape 7"/>
              <p:cNvSpPr/>
              <p:nvPr/>
            </p:nvSpPr>
            <p:spPr>
              <a:xfrm flipH="1" flipV="1">
                <a:off x="2102720" y="2145155"/>
                <a:ext cx="0" cy="8126167"/>
              </a:xfrm>
              <a:prstGeom prst="line">
                <a:avLst/>
              </a:prstGeom>
              <a:ln w="9525" cap="flat">
                <a:solidFill>
                  <a:srgbClr val="337F75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AutoShape 8"/>
              <p:cNvSpPr/>
              <p:nvPr/>
            </p:nvSpPr>
            <p:spPr>
              <a:xfrm flipV="1">
                <a:off x="3189450" y="2145155"/>
                <a:ext cx="0" cy="8126167"/>
              </a:xfrm>
              <a:prstGeom prst="line">
                <a:avLst/>
              </a:prstGeom>
              <a:ln w="9525" cap="flat">
                <a:solidFill>
                  <a:srgbClr val="337F75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AutoShape 9"/>
              <p:cNvSpPr/>
              <p:nvPr/>
            </p:nvSpPr>
            <p:spPr>
              <a:xfrm flipV="1">
                <a:off x="4658746" y="2145155"/>
                <a:ext cx="0" cy="8126167"/>
              </a:xfrm>
              <a:prstGeom prst="line">
                <a:avLst/>
              </a:prstGeom>
              <a:ln w="9525" cap="flat">
                <a:solidFill>
                  <a:srgbClr val="337F75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420678" y="263737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420678" y="311436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420678" y="359135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420678" y="406834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420678" y="454533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420678" y="502232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420678" y="5499318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420678" y="597630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420678" y="645329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420678" y="693028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420678" y="740727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420678" y="788426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420678" y="836125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20678" y="883824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420678" y="931523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420678" y="9792229"/>
                <a:ext cx="6718645" cy="0"/>
              </a:xfrm>
              <a:prstGeom prst="line">
                <a:avLst/>
              </a:prstGeom>
              <a:ln w="9525" cap="flat">
                <a:solidFill>
                  <a:srgbClr val="337F75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868253" y="2303968"/>
                <a:ext cx="786891" cy="17459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000" dirty="0">
                    <a:solidFill>
                      <a:srgbClr val="337F75"/>
                    </a:solidFill>
                    <a:latin typeface="Sora SemiBold" pitchFamily="2" charset="0"/>
                    <a:cs typeface="Sora SemiBold" pitchFamily="2" charset="0"/>
                  </a:rPr>
                  <a:t>Name</a:t>
                </a:r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2402757" y="2303968"/>
                <a:ext cx="486655" cy="17459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000" dirty="0">
                    <a:solidFill>
                      <a:srgbClr val="337F75"/>
                    </a:solidFill>
                    <a:latin typeface="Sora SemiBold" pitchFamily="2" charset="0"/>
                    <a:cs typeface="Sora SemiBold" pitchFamily="2" charset="0"/>
                  </a:rPr>
                  <a:t>Class</a:t>
                </a:r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5318452" y="2303968"/>
                <a:ext cx="1161166" cy="17459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000" dirty="0">
                    <a:solidFill>
                      <a:srgbClr val="337F75"/>
                    </a:solidFill>
                    <a:latin typeface="Sora SemiBold" pitchFamily="2" charset="0"/>
                    <a:cs typeface="Sora SemiBold" pitchFamily="2" charset="0"/>
                  </a:rPr>
                  <a:t>Email</a:t>
                </a:r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3650168" y="2303968"/>
                <a:ext cx="547859" cy="17459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000" dirty="0">
                    <a:solidFill>
                      <a:srgbClr val="337F75"/>
                    </a:solidFill>
                    <a:latin typeface="Sora SemiBold" pitchFamily="2" charset="0"/>
                    <a:cs typeface="Sora SemiBold" pitchFamily="2" charset="0"/>
                  </a:rPr>
                  <a:t>Phone</a:t>
                </a:r>
              </a:p>
            </p:txBody>
          </p:sp>
        </p:grpSp>
        <p:sp>
          <p:nvSpPr>
            <p:cNvPr id="26" name="QuickSignup"/>
            <p:cNvSpPr/>
            <p:nvPr/>
          </p:nvSpPr>
          <p:spPr>
            <a:xfrm rot="5400000">
              <a:off x="6974256" y="9847681"/>
              <a:ext cx="705151" cy="142132"/>
            </a:xfrm>
            <a:custGeom>
              <a:avLst/>
              <a:gdLst/>
              <a:ahLst/>
              <a:cxnLst/>
              <a:rect l="l" t="t" r="r" b="b"/>
              <a:pathLst>
                <a:path w="705151" h="142132">
                  <a:moveTo>
                    <a:pt x="0" y="0"/>
                  </a:moveTo>
                  <a:lnTo>
                    <a:pt x="705151" y="0"/>
                  </a:lnTo>
                  <a:lnTo>
                    <a:pt x="705151" y="142132"/>
                  </a:lnTo>
                  <a:lnTo>
                    <a:pt x="0" y="1421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50000"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IGHTSLIDE_SLIDE_COLLAPSED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Sora SemiBold</vt:lpstr>
      <vt:lpstr>Arial</vt:lpstr>
      <vt:lpstr>Calibri</vt:lpstr>
      <vt:lpstr>Sora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Sign Up Sheet (Portrait)</dc:title>
  <dc:creator>Computer</dc:creator>
  <cp:lastModifiedBy>Hoang Anh</cp:lastModifiedBy>
  <cp:revision>34</cp:revision>
  <dcterms:created xsi:type="dcterms:W3CDTF">2006-08-16T00:00:00Z</dcterms:created>
  <dcterms:modified xsi:type="dcterms:W3CDTF">2024-05-26T04:11:15Z</dcterms:modified>
  <dc:identifier>DAGGQCRwRyE</dc:identifier>
</cp:coreProperties>
</file>