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</p:sldIdLst>
  <p:sldSz cx="10693400" cy="7556500"/>
  <p:notesSz cx="6858000" cy="9144000"/>
  <p:embeddedFontLst>
    <p:embeddedFont>
      <p:font typeface="Inter" panose="02000503000000020004" pitchFamily="2" charset="0"/>
      <p:regular r:id="rId3"/>
      <p:bold r:id="rId4"/>
    </p:embeddedFont>
    <p:embeddedFont>
      <p:font typeface="Inter SemiBold" panose="02000503000000020004" pitchFamily="2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DB5"/>
    <a:srgbClr val="51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638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7F8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877DF9-AB0A-823A-03D0-01C1979E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ffice Potluck #1">
            <a:extLst>
              <a:ext uri="{FF2B5EF4-FFF2-40B4-BE49-F238E27FC236}">
                <a16:creationId xmlns:a16="http://schemas.microsoft.com/office/drawing/2014/main" id="{8295D2C4-A904-F60D-F5D3-6823C92D2B13}"/>
              </a:ext>
            </a:extLst>
          </p:cNvPr>
          <p:cNvGrpSpPr/>
          <p:nvPr/>
        </p:nvGrpSpPr>
        <p:grpSpPr>
          <a:xfrm>
            <a:off x="-3" y="-1431923"/>
            <a:ext cx="10692003" cy="8668102"/>
            <a:chOff x="-3" y="-1431923"/>
            <a:chExt cx="10692003" cy="86681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3C7FCA-6341-63F1-F4E3-19077962A0BA}"/>
                </a:ext>
              </a:extLst>
            </p:cNvPr>
            <p:cNvGrpSpPr/>
            <p:nvPr/>
          </p:nvGrpSpPr>
          <p:grpSpPr>
            <a:xfrm>
              <a:off x="-3" y="-1431923"/>
              <a:ext cx="10692003" cy="4185317"/>
              <a:chOff x="-3" y="-1431923"/>
              <a:chExt cx="10692003" cy="4185317"/>
            </a:xfrm>
          </p:grpSpPr>
          <p:sp>
            <p:nvSpPr>
              <p:cNvPr id="4" name="Image">
                <a:extLst>
                  <a:ext uri="{FF2B5EF4-FFF2-40B4-BE49-F238E27FC236}">
                    <a16:creationId xmlns:a16="http://schemas.microsoft.com/office/drawing/2014/main" id="{CF23DA63-ACE8-D422-8E11-F29DB456E168}"/>
                  </a:ext>
                </a:extLst>
              </p:cNvPr>
              <p:cNvSpPr/>
              <p:nvPr/>
            </p:nvSpPr>
            <p:spPr>
              <a:xfrm>
                <a:off x="0" y="0"/>
                <a:ext cx="10692000" cy="2713484"/>
              </a:xfrm>
              <a:custGeom>
                <a:avLst/>
                <a:gdLst/>
                <a:ahLst/>
                <a:cxnLst/>
                <a:rect l="l" t="t" r="r" b="b"/>
                <a:pathLst>
                  <a:path w="10692000" h="2887492">
                    <a:moveTo>
                      <a:pt x="0" y="0"/>
                    </a:moveTo>
                    <a:lnTo>
                      <a:pt x="10692000" y="0"/>
                    </a:lnTo>
                    <a:lnTo>
                      <a:pt x="10692000" y="2887491"/>
                    </a:lnTo>
                    <a:lnTo>
                      <a:pt x="0" y="28874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50000"/>
                </a:blip>
                <a:stretch>
                  <a:fillRect l="-19448" t="-200750" r="-19055" b="-7718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Gradient Overlay">
                <a:extLst>
                  <a:ext uri="{FF2B5EF4-FFF2-40B4-BE49-F238E27FC236}">
                    <a16:creationId xmlns:a16="http://schemas.microsoft.com/office/drawing/2014/main" id="{D6427511-923D-523F-DD2B-227B3F73ACE3}"/>
                  </a:ext>
                </a:extLst>
              </p:cNvPr>
              <p:cNvSpPr/>
              <p:nvPr/>
            </p:nvSpPr>
            <p:spPr>
              <a:xfrm rot="10800000">
                <a:off x="-3" y="-1431923"/>
                <a:ext cx="10692003" cy="4185317"/>
              </a:xfrm>
              <a:custGeom>
                <a:avLst/>
                <a:gdLst>
                  <a:gd name="connsiteX0" fmla="*/ 10692003 w 10692003"/>
                  <a:gd name="connsiteY0" fmla="*/ 4185317 h 4185317"/>
                  <a:gd name="connsiteX1" fmla="*/ 10692000 w 10692003"/>
                  <a:gd name="connsiteY1" fmla="*/ 4185317 h 4185317"/>
                  <a:gd name="connsiteX2" fmla="*/ 10692000 w 10692003"/>
                  <a:gd name="connsiteY2" fmla="*/ 2753395 h 4185317"/>
                  <a:gd name="connsiteX3" fmla="*/ 0 w 10692003"/>
                  <a:gd name="connsiteY3" fmla="*/ 2753395 h 4185317"/>
                  <a:gd name="connsiteX4" fmla="*/ 0 w 10692003"/>
                  <a:gd name="connsiteY4" fmla="*/ 0 h 4185317"/>
                  <a:gd name="connsiteX5" fmla="*/ 10692003 w 10692003"/>
                  <a:gd name="connsiteY5" fmla="*/ 0 h 418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92003" h="4185317">
                    <a:moveTo>
                      <a:pt x="10692003" y="4185317"/>
                    </a:moveTo>
                    <a:lnTo>
                      <a:pt x="10692000" y="4185317"/>
                    </a:lnTo>
                    <a:lnTo>
                      <a:pt x="10692000" y="2753395"/>
                    </a:lnTo>
                    <a:lnTo>
                      <a:pt x="0" y="2753395"/>
                    </a:lnTo>
                    <a:lnTo>
                      <a:pt x="0" y="0"/>
                    </a:lnTo>
                    <a:lnTo>
                      <a:pt x="1069200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17F88">
                      <a:alpha val="100000"/>
                    </a:srgbClr>
                  </a:gs>
                  <a:gs pos="100000">
                    <a:srgbClr val="517F88">
                      <a:alpha val="0"/>
                    </a:srgbClr>
                  </a:gs>
                </a:gsLst>
                <a:lin ang="5400000"/>
              </a:gra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E6BD95F-CB63-F3B4-078B-E7FF8E463DEF}"/>
                </a:ext>
              </a:extLst>
            </p:cNvPr>
            <p:cNvGrpSpPr/>
            <p:nvPr/>
          </p:nvGrpSpPr>
          <p:grpSpPr>
            <a:xfrm>
              <a:off x="407491" y="7097680"/>
              <a:ext cx="9877019" cy="138499"/>
              <a:chOff x="407491" y="7097680"/>
              <a:chExt cx="9877019" cy="138499"/>
            </a:xfrm>
          </p:grpSpPr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AE729B14-29DB-8766-D167-4006AFAD22EC}"/>
                  </a:ext>
                </a:extLst>
              </p:cNvPr>
              <p:cNvSpPr txBox="1"/>
              <p:nvPr/>
            </p:nvSpPr>
            <p:spPr>
              <a:xfrm>
                <a:off x="407491" y="7097680"/>
                <a:ext cx="1281610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900" spc="-49" dirty="0">
                    <a:solidFill>
                      <a:srgbClr val="FFFFFF">
                        <a:alpha val="89804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/>
                    <a:sym typeface="Inter"/>
                  </a:rPr>
                  <a:t>Start from </a:t>
                </a: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11:30 </a:t>
                </a:r>
                <a:r>
                  <a:rPr lang="en-US" sz="900" spc="-49" dirty="0">
                    <a:solidFill>
                      <a:srgbClr val="FFFFFF">
                        <a:alpha val="89804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to</a:t>
                </a: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 13:00</a:t>
                </a:r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951C9DCD-945E-18CA-EFFA-530D710A70E1}"/>
                  </a:ext>
                </a:extLst>
              </p:cNvPr>
              <p:cNvSpPr txBox="1"/>
              <p:nvPr/>
            </p:nvSpPr>
            <p:spPr>
              <a:xfrm>
                <a:off x="3591295" y="7097680"/>
                <a:ext cx="1169437" cy="13849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Sunday, May 19, 2030</a:t>
                </a:r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45BB5965-6783-6D75-D1AE-AADC262620CC}"/>
                  </a:ext>
                </a:extLst>
              </p:cNvPr>
              <p:cNvSpPr txBox="1"/>
              <p:nvPr/>
            </p:nvSpPr>
            <p:spPr>
              <a:xfrm>
                <a:off x="6662926" y="7097680"/>
                <a:ext cx="3621584" cy="13849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spcBef>
                    <a:spcPct val="0"/>
                  </a:spcBef>
                </a:pPr>
                <a:r>
                  <a:rPr lang="en-US" sz="900" b="1" spc="-49" dirty="0">
                    <a:solidFill>
                      <a:srgbClr val="FFFFFF">
                        <a:alpha val="89804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Greenleaf Tower | </a:t>
                </a:r>
                <a:r>
                  <a:rPr lang="en-US" sz="900" spc="-49" dirty="0">
                    <a:solidFill>
                      <a:srgbClr val="FFFFFF">
                        <a:alpha val="89804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/>
                    <a:sym typeface="Inter"/>
                  </a:rPr>
                  <a:t>Room 3B, 5th Floor, located on Maple Street, Urban City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87D110-FD7C-6B4C-F102-0854133DAFFC}"/>
                </a:ext>
              </a:extLst>
            </p:cNvPr>
            <p:cNvGrpSpPr/>
            <p:nvPr/>
          </p:nvGrpSpPr>
          <p:grpSpPr>
            <a:xfrm>
              <a:off x="1738708" y="474515"/>
              <a:ext cx="7172544" cy="1346146"/>
              <a:chOff x="1738708" y="474515"/>
              <a:chExt cx="7172544" cy="1346146"/>
            </a:xfrm>
          </p:grpSpPr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FED028F1-B2E3-9357-B262-12BBD8F7AB83}"/>
                  </a:ext>
                </a:extLst>
              </p:cNvPr>
              <p:cNvSpPr txBox="1"/>
              <p:nvPr/>
            </p:nvSpPr>
            <p:spPr>
              <a:xfrm>
                <a:off x="1738708" y="566472"/>
                <a:ext cx="7172544" cy="125418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8150" b="1" spc="-408" dirty="0">
                    <a:solidFill>
                      <a:srgbClr val="FFFFFF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Office Potluck</a:t>
                </a:r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66FC5451-3EAB-5565-0248-9E74FF92F801}"/>
                  </a:ext>
                </a:extLst>
              </p:cNvPr>
              <p:cNvSpPr txBox="1"/>
              <p:nvPr/>
            </p:nvSpPr>
            <p:spPr>
              <a:xfrm>
                <a:off x="2100763" y="474515"/>
                <a:ext cx="2286529" cy="23083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500" spc="-37" dirty="0">
                    <a:solidFill>
                      <a:srgbClr val="FFFFFF">
                        <a:alpha val="80000"/>
                      </a:srgbClr>
                    </a:solidFill>
                    <a:latin typeface="Inter"/>
                    <a:ea typeface="Inter"/>
                    <a:cs typeface="Inter"/>
                    <a:sym typeface="Inter"/>
                  </a:rPr>
                  <a:t>Sign up Sheet</a:t>
                </a:r>
              </a:p>
            </p:txBody>
          </p:sp>
        </p:grpSp>
        <p:sp>
          <p:nvSpPr>
            <p:cNvPr id="2" name="QuickSignup">
              <a:extLst>
                <a:ext uri="{FF2B5EF4-FFF2-40B4-BE49-F238E27FC236}">
                  <a16:creationId xmlns:a16="http://schemas.microsoft.com/office/drawing/2014/main" id="{DC49CCF3-246A-422C-40FD-101F2AD55673}"/>
                </a:ext>
              </a:extLst>
            </p:cNvPr>
            <p:cNvSpPr/>
            <p:nvPr/>
          </p:nvSpPr>
          <p:spPr>
            <a:xfrm rot="5400000">
              <a:off x="10104701" y="6472410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7" name="Table">
            <a:extLst>
              <a:ext uri="{FF2B5EF4-FFF2-40B4-BE49-F238E27FC236}">
                <a16:creationId xmlns:a16="http://schemas.microsoft.com/office/drawing/2014/main" id="{7D3FB48B-B893-767F-172D-4DA0E65813DD}"/>
              </a:ext>
            </a:extLst>
          </p:cNvPr>
          <p:cNvGraphicFramePr>
            <a:graphicFrameLocks noGrp="1"/>
          </p:cNvGraphicFramePr>
          <p:nvPr/>
        </p:nvGraphicFramePr>
        <p:xfrm>
          <a:off x="404822" y="2036951"/>
          <a:ext cx="9883756" cy="4931410"/>
        </p:xfrm>
        <a:graphic>
          <a:graphicData uri="http://schemas.openxmlformats.org/drawingml/2006/table">
            <a:tbl>
              <a:tblPr/>
              <a:tblGrid>
                <a:gridCol w="2470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0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0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141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0" spc="-29" dirty="0">
                          <a:solidFill>
                            <a:srgbClr val="FFFFFF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Inter Semi-Bold"/>
                          <a:sym typeface="Inter Semi-Bold"/>
                        </a:rPr>
                        <a:t>Participant Name</a:t>
                      </a:r>
                      <a:endParaRPr lang="en-US" sz="1100" b="0" dirty="0">
                        <a:latin typeface="Inter SemiBold" panose="02000503000000020004" pitchFamily="2" charset="0"/>
                        <a:ea typeface="Inter SemiBold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0" spc="-29" dirty="0">
                          <a:solidFill>
                            <a:srgbClr val="FFFFFF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Inter Semi-Bold"/>
                          <a:sym typeface="Inter Semi-Bold"/>
                        </a:rPr>
                        <a:t>Phone</a:t>
                      </a:r>
                      <a:endParaRPr lang="en-US" sz="1100" b="0" dirty="0">
                        <a:latin typeface="Inter SemiBold" panose="02000503000000020004" pitchFamily="2" charset="0"/>
                        <a:ea typeface="Inter SemiBold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0" spc="-29" dirty="0">
                          <a:solidFill>
                            <a:srgbClr val="FFFFFF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Inter Semi-Bold"/>
                          <a:sym typeface="Inter Semi-Bold"/>
                        </a:rPr>
                        <a:t>Email</a:t>
                      </a:r>
                      <a:endParaRPr lang="en-US" sz="1100" b="0" dirty="0">
                        <a:latin typeface="Inter SemiBold" panose="02000503000000020004" pitchFamily="2" charset="0"/>
                        <a:ea typeface="Inter SemiBold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r>
                        <a:rPr lang="en-US" sz="999" b="0" spc="-29" dirty="0">
                          <a:solidFill>
                            <a:srgbClr val="FFFFFF"/>
                          </a:solidFill>
                          <a:latin typeface="Inter SemiBold" panose="02000503000000020004" pitchFamily="2" charset="0"/>
                          <a:ea typeface="Inter SemiBold" panose="02000503000000020004" pitchFamily="2" charset="0"/>
                          <a:cs typeface="Inter Semi-Bold"/>
                          <a:sym typeface="Inter Semi-Bold"/>
                        </a:rPr>
                        <a:t>Will Bring</a:t>
                      </a:r>
                      <a:endParaRPr lang="en-US" sz="1100" b="0" dirty="0">
                        <a:latin typeface="Inter SemiBold" panose="02000503000000020004" pitchFamily="2" charset="0"/>
                        <a:ea typeface="Inter SemiBold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41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375F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41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41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41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141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141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3141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3141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3141"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7"/>
                        </a:lnSpc>
                        <a:defRPr/>
                      </a:pPr>
                      <a:endParaRPr lang="en-US" sz="1000" dirty="0">
                        <a:solidFill>
                          <a:srgbClr val="517F88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9" cap="flat" cmpd="sng" algn="ctr">
                      <a:solidFill>
                        <a:srgbClr val="A6C1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83304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Inter SemiBold</vt:lpstr>
      <vt:lpstr>Inter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Party, Office Potluck, Summer Potluck (Landscape)</dc:title>
  <dc:creator>Hoang Anh</dc:creator>
  <cp:lastModifiedBy>Hoang Anh</cp:lastModifiedBy>
  <cp:revision>37</cp:revision>
  <dcterms:created xsi:type="dcterms:W3CDTF">2006-08-16T00:00:00Z</dcterms:created>
  <dcterms:modified xsi:type="dcterms:W3CDTF">2024-11-10T04:06:15Z</dcterms:modified>
  <dc:identifier>DAGVk86pjz8</dc:identifier>
</cp:coreProperties>
</file>