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Anton" pitchFamily="2" charset="0"/>
      <p:regular r:id="rId3"/>
    </p:embeddedFont>
    <p:embeddedFont>
      <p:font typeface="Barlow" panose="00000500000000000000" pitchFamily="2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79A"/>
    <a:srgbClr val="7457C8"/>
    <a:srgbClr val="E45307"/>
    <a:srgbClr val="7356C7"/>
    <a:srgbClr val="925451"/>
    <a:srgbClr val="FD5954"/>
    <a:srgbClr val="D55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87863" autoAdjust="0"/>
  </p:normalViewPr>
  <p:slideViewPr>
    <p:cSldViewPr>
      <p:cViewPr>
        <p:scale>
          <a:sx n="66" d="100"/>
          <a:sy n="66" d="100"/>
        </p:scale>
        <p:origin x="270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3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Office Potluck #2">
            <a:extLst>
              <a:ext uri="{FF2B5EF4-FFF2-40B4-BE49-F238E27FC236}">
                <a16:creationId xmlns:a16="http://schemas.microsoft.com/office/drawing/2014/main" id="{7E9B3580-3E52-D2BF-BB66-A37B3FF79E76}"/>
              </a:ext>
            </a:extLst>
          </p:cNvPr>
          <p:cNvGrpSpPr/>
          <p:nvPr/>
        </p:nvGrpSpPr>
        <p:grpSpPr>
          <a:xfrm>
            <a:off x="-3161" y="338307"/>
            <a:ext cx="7563161" cy="10353693"/>
            <a:chOff x="-3161" y="338307"/>
            <a:chExt cx="7563161" cy="1035369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669B87D-B301-CE52-92D5-AC3C1A3EB0E0}"/>
                </a:ext>
              </a:extLst>
            </p:cNvPr>
            <p:cNvGrpSpPr/>
            <p:nvPr/>
          </p:nvGrpSpPr>
          <p:grpSpPr>
            <a:xfrm>
              <a:off x="-3161" y="480336"/>
              <a:ext cx="7563161" cy="4773517"/>
              <a:chOff x="-3161" y="480336"/>
              <a:chExt cx="7563161" cy="4773517"/>
            </a:xfrm>
          </p:grpSpPr>
          <p:sp>
            <p:nvSpPr>
              <p:cNvPr id="2" name="Background"/>
              <p:cNvSpPr/>
              <p:nvPr/>
            </p:nvSpPr>
            <p:spPr>
              <a:xfrm>
                <a:off x="-3161" y="955245"/>
                <a:ext cx="7560000" cy="4199702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5036850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5036850"/>
                    </a:lnTo>
                    <a:lnTo>
                      <a:pt x="0" y="50368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b="-1993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Gradient Overlay"/>
              <p:cNvSpPr/>
              <p:nvPr/>
            </p:nvSpPr>
            <p:spPr>
              <a:xfrm rot="10800000">
                <a:off x="0" y="942415"/>
                <a:ext cx="7560000" cy="175052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627347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627347"/>
                    </a:lnTo>
                    <a:lnTo>
                      <a:pt x="0" y="62734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3735">
                      <a:alpha val="0"/>
                    </a:srgbClr>
                  </a:gs>
                  <a:gs pos="100000">
                    <a:srgbClr val="5D3735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273050" y="480336"/>
                <a:ext cx="6955658" cy="14382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9346" dirty="0">
                    <a:solidFill>
                      <a:srgbClr val="FFFFFF"/>
                    </a:solidFill>
                    <a:latin typeface="Anton"/>
                    <a:ea typeface="Anton"/>
                    <a:cs typeface="Anton"/>
                    <a:sym typeface="Anton"/>
                  </a:rPr>
                  <a:t>OFFICE POTLUCK </a:t>
                </a:r>
              </a:p>
            </p:txBody>
          </p:sp>
          <p:sp>
            <p:nvSpPr>
              <p:cNvPr id="7" name="Image"/>
              <p:cNvSpPr/>
              <p:nvPr/>
            </p:nvSpPr>
            <p:spPr>
              <a:xfrm>
                <a:off x="-3161" y="955245"/>
                <a:ext cx="7560000" cy="4298606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5036850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5036850"/>
                    </a:lnTo>
                    <a:lnTo>
                      <a:pt x="0" y="50368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b="-1717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Gradient Overlay"/>
              <p:cNvSpPr/>
              <p:nvPr/>
            </p:nvSpPr>
            <p:spPr>
              <a:xfrm>
                <a:off x="0" y="3624121"/>
                <a:ext cx="7560000" cy="1629732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584059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584059"/>
                    </a:lnTo>
                    <a:lnTo>
                      <a:pt x="0" y="58405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3735">
                      <a:alpha val="0"/>
                    </a:srgbClr>
                  </a:gs>
                  <a:gs pos="100000">
                    <a:srgbClr val="5D3735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Mask"/>
            <p:cNvSpPr/>
            <p:nvPr/>
          </p:nvSpPr>
          <p:spPr>
            <a:xfrm>
              <a:off x="0" y="5217292"/>
              <a:ext cx="7560000" cy="5474708"/>
            </a:xfrm>
            <a:custGeom>
              <a:avLst/>
              <a:gdLst/>
              <a:ahLst/>
              <a:cxnLst/>
              <a:rect l="l" t="t" r="r" b="b"/>
              <a:pathLst>
                <a:path w="2709333" h="1962012">
                  <a:moveTo>
                    <a:pt x="0" y="0"/>
                  </a:moveTo>
                  <a:lnTo>
                    <a:pt x="2709333" y="0"/>
                  </a:lnTo>
                  <a:lnTo>
                    <a:pt x="2709333" y="1962012"/>
                  </a:lnTo>
                  <a:lnTo>
                    <a:pt x="0" y="1962012"/>
                  </a:lnTo>
                  <a:close/>
                </a:path>
              </a:pathLst>
            </a:custGeom>
            <a:solidFill>
              <a:srgbClr val="5D3735"/>
            </a:soli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69A3F40-1C36-828B-03E2-10448B328955}"/>
                </a:ext>
              </a:extLst>
            </p:cNvPr>
            <p:cNvGrpSpPr/>
            <p:nvPr/>
          </p:nvGrpSpPr>
          <p:grpSpPr>
            <a:xfrm>
              <a:off x="316562" y="10241264"/>
              <a:ext cx="6923376" cy="126317"/>
              <a:chOff x="316562" y="10241264"/>
              <a:chExt cx="6923376" cy="126317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6049520" y="10241264"/>
                <a:ext cx="1190418" cy="1263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FFF">
                        <a:alpha val="80000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Phone | </a:t>
                </a:r>
                <a:r>
                  <a:rPr lang="en-US" sz="800" spc="16" dirty="0">
                    <a:solidFill>
                      <a:srgbClr val="FFFFFF">
                        <a:alpha val="80000"/>
                      </a:srgbClr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(555) 832-1947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3251467" y="10241264"/>
                <a:ext cx="2122494" cy="1263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FFF">
                        <a:alpha val="80000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Email | </a:t>
                </a:r>
                <a:r>
                  <a:rPr lang="en-US" sz="800" spc="16" dirty="0">
                    <a:solidFill>
                      <a:srgbClr val="FFFFFF">
                        <a:alpha val="80000"/>
                      </a:srgbClr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emily.richards@teranovasolutions.com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16562" y="10241264"/>
                <a:ext cx="2069577" cy="1263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FFFFFF">
                        <a:alpha val="80000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Emily Richards |</a:t>
                </a:r>
                <a:r>
                  <a:rPr lang="en-US" sz="800" spc="16" dirty="0">
                    <a:solidFill>
                      <a:srgbClr val="FFFFFF">
                        <a:alpha val="80000"/>
                      </a:srgbClr>
                    </a:solidFill>
                    <a:latin typeface="Barlow" panose="00000500000000000000" pitchFamily="2" charset="0"/>
                    <a:ea typeface="Barlow"/>
                    <a:cs typeface="Barlow"/>
                    <a:sym typeface="Barlow"/>
                  </a:rPr>
                  <a:t> Human Resources Specialist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5F22BD-53E5-AF5C-7A41-6D62DA93CDA2}"/>
                </a:ext>
              </a:extLst>
            </p:cNvPr>
            <p:cNvGrpSpPr/>
            <p:nvPr/>
          </p:nvGrpSpPr>
          <p:grpSpPr>
            <a:xfrm>
              <a:off x="299010" y="4389712"/>
              <a:ext cx="6955658" cy="601749"/>
              <a:chOff x="299010" y="4389712"/>
              <a:chExt cx="6955658" cy="601749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299010" y="4389712"/>
                <a:ext cx="2884838" cy="4462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2900" dirty="0">
                    <a:solidFill>
                      <a:srgbClr val="FFFFFF">
                        <a:alpha val="80000"/>
                      </a:srgbClr>
                    </a:solidFill>
                    <a:latin typeface="Anton"/>
                    <a:ea typeface="Anton"/>
                    <a:cs typeface="Anton"/>
                    <a:sym typeface="Anton"/>
                  </a:rPr>
                  <a:t>Thursday, Dec 20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99010" y="4860784"/>
                <a:ext cx="2488640" cy="1306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49" dirty="0">
                    <a:solidFill>
                      <a:srgbClr val="FFFFFF">
                        <a:alpha val="69804"/>
                      </a:srgbClr>
                    </a:solidFill>
                    <a:latin typeface="Barlow"/>
                    <a:ea typeface="Barlow"/>
                    <a:cs typeface="Barlow"/>
                    <a:sym typeface="Barlow"/>
                  </a:rPr>
                  <a:t>Greenleaf Tower, 5th Floor, Maple Street, Urban City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4545767" y="4392204"/>
                <a:ext cx="2708901" cy="4462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2900" dirty="0">
                    <a:solidFill>
                      <a:srgbClr val="FFFFFF">
                        <a:alpha val="80000"/>
                      </a:srgbClr>
                    </a:solidFill>
                    <a:latin typeface="Anton"/>
                    <a:ea typeface="Anton"/>
                    <a:cs typeface="Anton"/>
                    <a:sym typeface="Anton"/>
                  </a:rPr>
                  <a:t>11:00 AM - 1:00 PM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235450" y="4860784"/>
                <a:ext cx="3019218" cy="1306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849" dirty="0">
                    <a:solidFill>
                      <a:srgbClr val="FFFFFF">
                        <a:alpha val="69804"/>
                      </a:srgbClr>
                    </a:solidFill>
                    <a:latin typeface="Barlow"/>
                    <a:ea typeface="Barlow"/>
                    <a:cs typeface="Barlow"/>
                    <a:sym typeface="Barlow"/>
                  </a:rPr>
                  <a:t>Be sure to arrive on time for a surprise you won’t want to miss!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678B136-38FE-7D91-FE84-2C546F5F765C}"/>
                </a:ext>
              </a:extLst>
            </p:cNvPr>
            <p:cNvGrpSpPr/>
            <p:nvPr/>
          </p:nvGrpSpPr>
          <p:grpSpPr>
            <a:xfrm>
              <a:off x="305332" y="338307"/>
              <a:ext cx="6949336" cy="161454"/>
              <a:chOff x="305332" y="338307"/>
              <a:chExt cx="6949336" cy="161454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305332" y="338307"/>
                <a:ext cx="2265089" cy="1614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049" b="1" dirty="0">
                    <a:solidFill>
                      <a:srgbClr val="FFFFFF">
                        <a:alpha val="69804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SIGN UP SHEET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4989579" y="338307"/>
                <a:ext cx="2265089" cy="1614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1049" b="1" dirty="0">
                    <a:solidFill>
                      <a:srgbClr val="FFFFFF">
                        <a:alpha val="69804"/>
                      </a:srgbClr>
                    </a:solidFill>
                    <a:latin typeface="Barlow" panose="00000500000000000000" pitchFamily="2" charset="0"/>
                    <a:ea typeface="Barlow Bold"/>
                    <a:cs typeface="Barlow Bold"/>
                    <a:sym typeface="Barlow Bold"/>
                  </a:rPr>
                  <a:t>TERANOVA SOLUTIONS</a:t>
                </a:r>
              </a:p>
            </p:txBody>
          </p:sp>
        </p:grpSp>
        <p:sp>
          <p:nvSpPr>
            <p:cNvPr id="15" name="QuickSignup"/>
            <p:cNvSpPr/>
            <p:nvPr/>
          </p:nvSpPr>
          <p:spPr>
            <a:xfrm rot="5400000">
              <a:off x="7068743" y="9745298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22426"/>
              </p:ext>
            </p:extLst>
          </p:nvPr>
        </p:nvGraphicFramePr>
        <p:xfrm>
          <a:off x="316562" y="5253852"/>
          <a:ext cx="6923376" cy="4888507"/>
        </p:xfrm>
        <a:graphic>
          <a:graphicData uri="http://schemas.openxmlformats.org/drawingml/2006/table">
            <a:tbl>
              <a:tblPr/>
              <a:tblGrid>
                <a:gridCol w="173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Barlow" panose="00000500000000000000" pitchFamily="2" charset="0"/>
                          <a:ea typeface="Barlow Bold"/>
                          <a:cs typeface="Barlow Bold"/>
                          <a:sym typeface="Barlow Bold"/>
                        </a:rPr>
                        <a:t>Full Name</a:t>
                      </a:r>
                      <a:endParaRPr lang="en-US" sz="1100" dirty="0"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54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Barlow" panose="00000500000000000000" pitchFamily="2" charset="0"/>
                          <a:ea typeface="Barlow Bold"/>
                          <a:cs typeface="Barlow Bold"/>
                          <a:sym typeface="Barlow Bold"/>
                        </a:rPr>
                        <a:t>Phone</a:t>
                      </a:r>
                      <a:endParaRPr lang="en-US" sz="1100" dirty="0"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54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Barlow" panose="00000500000000000000" pitchFamily="2" charset="0"/>
                          <a:ea typeface="Barlow Bold"/>
                          <a:cs typeface="Barlow Bold"/>
                          <a:sym typeface="Barlow Bold"/>
                        </a:rPr>
                        <a:t>Contribution</a:t>
                      </a:r>
                      <a:endParaRPr lang="en-US" sz="1100" dirty="0"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54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Barlow" panose="00000500000000000000" pitchFamily="2" charset="0"/>
                          <a:ea typeface="Barlow Bold"/>
                          <a:cs typeface="Barlow Bold"/>
                          <a:sym typeface="Barlow Bold"/>
                        </a:rPr>
                        <a:t>Notes</a:t>
                      </a:r>
                      <a:endParaRPr lang="en-US" sz="1100" dirty="0"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9254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5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925451"/>
                        </a:solidFill>
                        <a:latin typeface="Barlow" panose="00000500000000000000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4BE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Anton</vt:lpstr>
      <vt:lpstr>Barlow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Party, Office Potluck, Summer Potluck (Portrait)</dc:title>
  <dc:creator>Hoang Anh</dc:creator>
  <cp:lastModifiedBy>Hoang Anh</cp:lastModifiedBy>
  <cp:revision>71</cp:revision>
  <dcterms:created xsi:type="dcterms:W3CDTF">2006-08-16T00:00:00Z</dcterms:created>
  <dcterms:modified xsi:type="dcterms:W3CDTF">2024-11-09T09:39:56Z</dcterms:modified>
  <dc:identifier>DAGVk_hPTAM</dc:identifier>
</cp:coreProperties>
</file>