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699"/>
    <a:srgbClr val="7457C8"/>
    <a:srgbClr val="50379A"/>
    <a:srgbClr val="E45307"/>
    <a:srgbClr val="7356C7"/>
    <a:srgbClr val="925451"/>
    <a:srgbClr val="FD5954"/>
    <a:srgbClr val="D5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87863" autoAdjust="0"/>
  </p:normalViewPr>
  <p:slideViewPr>
    <p:cSldViewPr>
      <p:cViewPr varScale="1">
        <p:scale>
          <a:sx n="68" d="100"/>
          <a:sy n="68" d="100"/>
        </p:scale>
        <p:origin x="26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457C8">
                <a:alpha val="100000"/>
              </a:srgbClr>
            </a:gs>
            <a:gs pos="100000">
              <a:srgbClr val="4F369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ffice Potluck #3">
            <a:extLst>
              <a:ext uri="{FF2B5EF4-FFF2-40B4-BE49-F238E27FC236}">
                <a16:creationId xmlns:a16="http://schemas.microsoft.com/office/drawing/2014/main" id="{4013CD2E-CAC7-D764-51B2-B492C4F4651A}"/>
              </a:ext>
            </a:extLst>
          </p:cNvPr>
          <p:cNvGrpSpPr/>
          <p:nvPr/>
        </p:nvGrpSpPr>
        <p:grpSpPr>
          <a:xfrm>
            <a:off x="0" y="-1"/>
            <a:ext cx="7556500" cy="10693401"/>
            <a:chOff x="0" y="-1"/>
            <a:chExt cx="7556500" cy="106934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5E4750-2084-0A87-8F8C-F32BBE7DED63}"/>
                </a:ext>
              </a:extLst>
            </p:cNvPr>
            <p:cNvSpPr/>
            <p:nvPr/>
          </p:nvSpPr>
          <p:spPr>
            <a:xfrm>
              <a:off x="0" y="0"/>
              <a:ext cx="7556500" cy="10693400"/>
            </a:xfrm>
            <a:prstGeom prst="rect">
              <a:avLst/>
            </a:prstGeom>
            <a:gradFill>
              <a:gsLst>
                <a:gs pos="0">
                  <a:srgbClr val="7457C8"/>
                </a:gs>
                <a:gs pos="100000">
                  <a:srgbClr val="4F36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Office Potluck #3">
              <a:extLst>
                <a:ext uri="{FF2B5EF4-FFF2-40B4-BE49-F238E27FC236}">
                  <a16:creationId xmlns:a16="http://schemas.microsoft.com/office/drawing/2014/main" id="{0E9CB424-2F3D-8202-F401-ECF0678903F7}"/>
                </a:ext>
              </a:extLst>
            </p:cNvPr>
            <p:cNvGrpSpPr/>
            <p:nvPr/>
          </p:nvGrpSpPr>
          <p:grpSpPr>
            <a:xfrm>
              <a:off x="304354" y="-1"/>
              <a:ext cx="6942331" cy="10498130"/>
              <a:chOff x="304354" y="-1"/>
              <a:chExt cx="6942331" cy="1049813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82FD3E-2064-802C-6E45-B8FB84E88EA6}"/>
                  </a:ext>
                </a:extLst>
              </p:cNvPr>
              <p:cNvGrpSpPr/>
              <p:nvPr/>
            </p:nvGrpSpPr>
            <p:grpSpPr>
              <a:xfrm>
                <a:off x="431248" y="2382467"/>
                <a:ext cx="1518203" cy="1342689"/>
                <a:chOff x="431248" y="2382467"/>
                <a:chExt cx="1518203" cy="1342689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431248" y="2382467"/>
                  <a:ext cx="1308344" cy="3985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lnSpc>
                      <a:spcPts val="3004"/>
                    </a:lnSpc>
                  </a:pPr>
                  <a:r>
                    <a:rPr lang="en-US" sz="3004" spc="-282" dirty="0">
                      <a:solidFill>
                        <a:srgbClr val="FFF9AA">
                          <a:alpha val="80000"/>
                        </a:srgbClr>
                      </a:solidFill>
                      <a:latin typeface="DM Sans SemiBold" pitchFamily="2" charset="0"/>
                      <a:ea typeface="DM Sans Semi-Bold"/>
                      <a:cs typeface="DM Sans Semi-Bold"/>
                      <a:sym typeface="DM Sans Semi-Bold"/>
                    </a:rPr>
                    <a:t>25/04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431249" y="3179494"/>
                  <a:ext cx="1518202" cy="54566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1418"/>
                    </a:lnSpc>
                  </a:pPr>
                  <a:r>
                    <a:rPr lang="en-US" sz="1400" spc="-78" dirty="0">
                      <a:solidFill>
                        <a:srgbClr val="FEFCFC">
                          <a:alpha val="69804"/>
                        </a:srgbClr>
                      </a:solidFill>
                      <a:latin typeface="DM Sans SemiBold" pitchFamily="2" charset="0"/>
                      <a:ea typeface="DM Sans Bold"/>
                      <a:cs typeface="DM Sans Bold"/>
                      <a:sym typeface="DM Sans Bold"/>
                    </a:rPr>
                    <a:t>Greenleaf Tower, 5th Floor, Maple Street, Urban City</a:t>
                  </a:r>
                </a:p>
              </p:txBody>
            </p:sp>
            <p:sp>
              <p:nvSpPr>
                <p:cNvPr id="27" name="TextBox 25">
                  <a:extLst>
                    <a:ext uri="{FF2B5EF4-FFF2-40B4-BE49-F238E27FC236}">
                      <a16:creationId xmlns:a16="http://schemas.microsoft.com/office/drawing/2014/main" id="{8B4ED396-35AE-0BE0-8DA0-28E1E737F608}"/>
                    </a:ext>
                  </a:extLst>
                </p:cNvPr>
                <p:cNvSpPr txBox="1"/>
                <p:nvPr/>
              </p:nvSpPr>
              <p:spPr>
                <a:xfrm>
                  <a:off x="431248" y="2759490"/>
                  <a:ext cx="1308344" cy="3985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lnSpc>
                      <a:spcPts val="3004"/>
                    </a:lnSpc>
                  </a:pPr>
                  <a:r>
                    <a:rPr lang="en-US" sz="3004" spc="-282" dirty="0">
                      <a:solidFill>
                        <a:srgbClr val="FFF9AA">
                          <a:alpha val="80000"/>
                        </a:srgbClr>
                      </a:solidFill>
                      <a:latin typeface="DM Sans SemiBold" pitchFamily="2" charset="0"/>
                      <a:ea typeface="DM Sans Semi-Bold"/>
                      <a:cs typeface="DM Sans Semi-Bold"/>
                      <a:sym typeface="DM Sans Semi-Bold"/>
                    </a:rPr>
                    <a:t>12 PM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7C316AA-4E86-5C42-C1DF-7B9267098DEB}"/>
                  </a:ext>
                </a:extLst>
              </p:cNvPr>
              <p:cNvGrpSpPr/>
              <p:nvPr/>
            </p:nvGrpSpPr>
            <p:grpSpPr>
              <a:xfrm>
                <a:off x="304354" y="490523"/>
                <a:ext cx="5524488" cy="2069797"/>
                <a:chOff x="304354" y="490523"/>
                <a:chExt cx="5524488" cy="2069797"/>
              </a:xfrm>
            </p:grpSpPr>
            <p:sp>
              <p:nvSpPr>
                <p:cNvPr id="3" name="TextBox 3"/>
                <p:cNvSpPr txBox="1"/>
                <p:nvPr/>
              </p:nvSpPr>
              <p:spPr>
                <a:xfrm>
                  <a:off x="304354" y="490523"/>
                  <a:ext cx="4954309" cy="20697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spcBef>
                      <a:spcPct val="0"/>
                    </a:spcBef>
                  </a:pPr>
                  <a:r>
                    <a:rPr lang="en-US" sz="13450" b="1" spc="-673" dirty="0">
                      <a:solidFill>
                        <a:srgbClr val="FFF9AA"/>
                      </a:solidFill>
                      <a:latin typeface="DM Sans" pitchFamily="2" charset="0"/>
                      <a:ea typeface="DM Sans Bold"/>
                      <a:cs typeface="DM Sans Bold"/>
                      <a:sym typeface="DM Sans Bold"/>
                    </a:rPr>
                    <a:t>Office 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44939" y="636876"/>
                  <a:ext cx="896522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spcBef>
                      <a:spcPct val="0"/>
                    </a:spcBef>
                  </a:pPr>
                  <a:r>
                    <a:rPr lang="en-US" sz="800" b="1" u="none" strike="noStrike" spc="66" dirty="0">
                      <a:solidFill>
                        <a:srgbClr val="FEFCFC">
                          <a:alpha val="69804"/>
                        </a:srgbClr>
                      </a:solidFill>
                      <a:latin typeface="DM Sans" pitchFamily="2" charset="0"/>
                      <a:ea typeface="DM Sans Bold"/>
                      <a:cs typeface="DM Sans Bold"/>
                      <a:sym typeface="DM Sans Bold"/>
                    </a:rPr>
                    <a:t>SIGN UP SHEET</a:t>
                  </a:r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 rot="13416575">
                  <a:off x="4661917" y="957350"/>
                  <a:ext cx="330451" cy="40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26" h="146004">
                      <a:moveTo>
                        <a:pt x="59213" y="0"/>
                      </a:moveTo>
                      <a:lnTo>
                        <a:pt x="118426" y="146004"/>
                      </a:lnTo>
                      <a:lnTo>
                        <a:pt x="0" y="146004"/>
                      </a:lnTo>
                      <a:lnTo>
                        <a:pt x="59213" y="0"/>
                      </a:lnTo>
                      <a:close/>
                    </a:path>
                  </a:pathLst>
                </a:custGeom>
                <a:solidFill>
                  <a:srgbClr val="FEFCFC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 rot="21537476">
                  <a:off x="4818956" y="765153"/>
                  <a:ext cx="1009886" cy="365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FCFC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4960561" y="821090"/>
                  <a:ext cx="726676" cy="2539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spcBef>
                      <a:spcPct val="0"/>
                    </a:spcBef>
                  </a:pPr>
                  <a:r>
                    <a:rPr lang="en-US" sz="1650" b="1" spc="-83" dirty="0">
                      <a:solidFill>
                        <a:srgbClr val="52399D"/>
                      </a:solidFill>
                      <a:latin typeface="DM Sans" pitchFamily="2" charset="0"/>
                      <a:ea typeface="DM Sans Bold"/>
                      <a:cs typeface="DM Sans Bold"/>
                      <a:sym typeface="DM Sans Bold"/>
                    </a:rPr>
                    <a:t>potluck</a:t>
                  </a:r>
                </a:p>
              </p:txBody>
            </p:sp>
          </p:grpSp>
          <p:grpSp>
            <p:nvGrpSpPr>
              <p:cNvPr id="33" name="Graphic">
                <a:extLst>
                  <a:ext uri="{FF2B5EF4-FFF2-40B4-BE49-F238E27FC236}">
                    <a16:creationId xmlns:a16="http://schemas.microsoft.com/office/drawing/2014/main" id="{F6913406-7819-5E5A-C0CB-7F2DB0F5BBE1}"/>
                  </a:ext>
                </a:extLst>
              </p:cNvPr>
              <p:cNvGrpSpPr/>
              <p:nvPr/>
            </p:nvGrpSpPr>
            <p:grpSpPr>
              <a:xfrm>
                <a:off x="2268000" y="-1"/>
                <a:ext cx="4978685" cy="6288540"/>
                <a:chOff x="2268000" y="-1"/>
                <a:chExt cx="4978685" cy="628854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5983442" y="1422505"/>
                  <a:ext cx="1263243" cy="268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1729647">
                      <a:moveTo>
                        <a:pt x="203200" y="0"/>
                      </a:moveTo>
                      <a:lnTo>
                        <a:pt x="609600" y="0"/>
                      </a:lnTo>
                      <a:lnTo>
                        <a:pt x="812800" y="1729647"/>
                      </a:lnTo>
                      <a:lnTo>
                        <a:pt x="0" y="1729647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9AA">
                        <a:alpha val="30000"/>
                      </a:srgbClr>
                    </a:gs>
                    <a:gs pos="100000">
                      <a:srgbClr val="FFF9AA">
                        <a:alpha val="0"/>
                      </a:srgbClr>
                    </a:gs>
                  </a:gsLst>
                  <a:lin ang="5400000"/>
                </a:gra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5973424" y="-1"/>
                  <a:ext cx="1273261" cy="148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261" h="1918612">
                      <a:moveTo>
                        <a:pt x="0" y="0"/>
                      </a:moveTo>
                      <a:lnTo>
                        <a:pt x="1273261" y="0"/>
                      </a:lnTo>
                      <a:lnTo>
                        <a:pt x="1273261" y="1918611"/>
                      </a:lnTo>
                      <a:lnTo>
                        <a:pt x="0" y="19186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t="-29277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Graphic"/>
                <p:cNvSpPr/>
                <p:nvPr/>
              </p:nvSpPr>
              <p:spPr>
                <a:xfrm>
                  <a:off x="2268000" y="1932858"/>
                  <a:ext cx="4849442" cy="435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9442" h="4355681">
                      <a:moveTo>
                        <a:pt x="0" y="0"/>
                      </a:moveTo>
                      <a:lnTo>
                        <a:pt x="4849442" y="0"/>
                      </a:lnTo>
                      <a:lnTo>
                        <a:pt x="4849442" y="4355681"/>
                      </a:lnTo>
                      <a:lnTo>
                        <a:pt x="0" y="43556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" name="QuickSignup"/>
              <p:cNvSpPr/>
              <p:nvPr/>
            </p:nvSpPr>
            <p:spPr>
              <a:xfrm>
                <a:off x="3551604" y="10364916"/>
                <a:ext cx="660903" cy="133213"/>
              </a:xfrm>
              <a:custGeom>
                <a:avLst/>
                <a:gdLst/>
                <a:ahLst/>
                <a:cxnLst/>
                <a:rect l="l" t="t" r="r" b="b"/>
                <a:pathLst>
                  <a:path w="660903" h="133213">
                    <a:moveTo>
                      <a:pt x="0" y="0"/>
                    </a:moveTo>
                    <a:lnTo>
                      <a:pt x="660902" y="0"/>
                    </a:lnTo>
                    <a:lnTo>
                      <a:pt x="660902" y="133213"/>
                    </a:lnTo>
                    <a:lnTo>
                      <a:pt x="0" y="1332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7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72537"/>
              </p:ext>
            </p:extLst>
          </p:nvPr>
        </p:nvGraphicFramePr>
        <p:xfrm>
          <a:off x="435152" y="4110698"/>
          <a:ext cx="6686196" cy="6121008"/>
        </p:xfrm>
        <a:graphic>
          <a:graphicData uri="http://schemas.openxmlformats.org/drawingml/2006/table">
            <a:tbl>
              <a:tblPr/>
              <a:tblGrid>
                <a:gridCol w="167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0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52399D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Full Name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52399D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Phone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52399D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Will Bring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52399D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Quantity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008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1000" dirty="0">
                        <a:solidFill>
                          <a:srgbClr val="7356C7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8B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</vt:lpstr>
      <vt:lpstr>DM Sans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(Portrait)</dc:title>
  <dc:creator>Hoang Anh</dc:creator>
  <cp:lastModifiedBy>Hoang Anh</cp:lastModifiedBy>
  <cp:revision>71</cp:revision>
  <dcterms:created xsi:type="dcterms:W3CDTF">2006-08-16T00:00:00Z</dcterms:created>
  <dcterms:modified xsi:type="dcterms:W3CDTF">2024-11-09T10:05:37Z</dcterms:modified>
  <dc:identifier>DAGVk_hPTAM</dc:identifier>
</cp:coreProperties>
</file>