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Albert Sans" pitchFamily="2" charset="0"/>
      <p:regular r:id="rId4"/>
      <p:bold r:id="rId5"/>
      <p:italic r:id="rId6"/>
      <p:boldItalic r:id="rId7"/>
    </p:embeddedFont>
    <p:embeddedFont>
      <p:font typeface="Albert Sans Black" pitchFamily="2" charset="0"/>
      <p:bold r:id="rId8"/>
      <p:boldItalic r:id="rId9"/>
    </p:embeddedFont>
    <p:embeddedFont>
      <p:font typeface="Albert Sans SemiBold" pitchFamily="2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62B"/>
    <a:srgbClr val="B32A1E"/>
    <a:srgbClr val="AD180C"/>
    <a:srgbClr val="BE497F"/>
    <a:srgbClr val="D2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D15F-43D5-4D4D-974E-B547D25B8594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6D88-BE85-413D-996C-66ED8DD23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4th of July Potluck #1">
            <a:extLst>
              <a:ext uri="{FF2B5EF4-FFF2-40B4-BE49-F238E27FC236}">
                <a16:creationId xmlns:a16="http://schemas.microsoft.com/office/drawing/2014/main" id="{FF34E09F-54F4-F15A-EAF1-11AD1AEC1F53}"/>
              </a:ext>
            </a:extLst>
          </p:cNvPr>
          <p:cNvGrpSpPr/>
          <p:nvPr/>
        </p:nvGrpSpPr>
        <p:grpSpPr>
          <a:xfrm>
            <a:off x="-295720" y="0"/>
            <a:ext cx="8463342" cy="10693400"/>
            <a:chOff x="-295720" y="0"/>
            <a:chExt cx="8463342" cy="10693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44D3C65-44F8-91EA-0CFA-2FBD34D13EC8}"/>
                </a:ext>
              </a:extLst>
            </p:cNvPr>
            <p:cNvGrpSpPr/>
            <p:nvPr/>
          </p:nvGrpSpPr>
          <p:grpSpPr>
            <a:xfrm>
              <a:off x="0" y="0"/>
              <a:ext cx="7560000" cy="10693400"/>
              <a:chOff x="0" y="0"/>
              <a:chExt cx="7560000" cy="1069340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6647321"/>
                <a:ext cx="7560000" cy="2602641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2602641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2602641"/>
                    </a:lnTo>
                    <a:lnTo>
                      <a:pt x="0" y="26026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7053" b="-1342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0" y="4044679"/>
                <a:ext cx="7560000" cy="2602641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2602641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2602642"/>
                    </a:lnTo>
                    <a:lnTo>
                      <a:pt x="0" y="2602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7053" b="-1342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1432513"/>
                <a:ext cx="7560000" cy="2602641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2602641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2602641"/>
                    </a:lnTo>
                    <a:lnTo>
                      <a:pt x="0" y="26026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7053" b="-1342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7560000" cy="1432513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2602641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2602641"/>
                    </a:lnTo>
                    <a:lnTo>
                      <a:pt x="0" y="26026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403361" b="-2438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9259487"/>
                <a:ext cx="7560000" cy="1433913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2602641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2602641"/>
                    </a:lnTo>
                    <a:lnTo>
                      <a:pt x="0" y="26026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321362" b="-10586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06118E1-4F56-021C-AC1D-1557A939B066}"/>
                </a:ext>
              </a:extLst>
            </p:cNvPr>
            <p:cNvSpPr/>
            <p:nvPr/>
          </p:nvSpPr>
          <p:spPr>
            <a:xfrm rot="634566">
              <a:off x="4676897" y="462586"/>
              <a:ext cx="3490725" cy="3395524"/>
            </a:xfrm>
            <a:custGeom>
              <a:avLst/>
              <a:gdLst>
                <a:gd name="connsiteX0" fmla="*/ 0 w 3490725"/>
                <a:gd name="connsiteY0" fmla="*/ 0 h 3395524"/>
                <a:gd name="connsiteX1" fmla="*/ 3490725 w 3490725"/>
                <a:gd name="connsiteY1" fmla="*/ 0 h 3395524"/>
                <a:gd name="connsiteX2" fmla="*/ 3490725 w 3490725"/>
                <a:gd name="connsiteY2" fmla="*/ 1760731 h 3395524"/>
                <a:gd name="connsiteX3" fmla="*/ 3279502 w 3490725"/>
                <a:gd name="connsiteY3" fmla="*/ 629464 h 3395524"/>
                <a:gd name="connsiteX4" fmla="*/ 2723953 w 3490725"/>
                <a:gd name="connsiteY4" fmla="*/ 733192 h 3395524"/>
                <a:gd name="connsiteX5" fmla="*/ 2993371 w 3490725"/>
                <a:gd name="connsiteY5" fmla="*/ 2176142 h 3395524"/>
                <a:gd name="connsiteX6" fmla="*/ 3490725 w 3490725"/>
                <a:gd name="connsiteY6" fmla="*/ 2083279 h 3395524"/>
                <a:gd name="connsiteX7" fmla="*/ 3490725 w 3490725"/>
                <a:gd name="connsiteY7" fmla="*/ 3395524 h 3395524"/>
                <a:gd name="connsiteX8" fmla="*/ 0 w 3490725"/>
                <a:gd name="connsiteY8" fmla="*/ 3395524 h 339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0725" h="3395524">
                  <a:moveTo>
                    <a:pt x="0" y="0"/>
                  </a:moveTo>
                  <a:lnTo>
                    <a:pt x="3490725" y="0"/>
                  </a:lnTo>
                  <a:lnTo>
                    <a:pt x="3490725" y="1760731"/>
                  </a:lnTo>
                  <a:lnTo>
                    <a:pt x="3279502" y="629464"/>
                  </a:lnTo>
                  <a:lnTo>
                    <a:pt x="2723953" y="733192"/>
                  </a:lnTo>
                  <a:lnTo>
                    <a:pt x="2993371" y="2176142"/>
                  </a:lnTo>
                  <a:lnTo>
                    <a:pt x="3490725" y="2083279"/>
                  </a:lnTo>
                  <a:lnTo>
                    <a:pt x="3490725" y="3395524"/>
                  </a:lnTo>
                  <a:lnTo>
                    <a:pt x="0" y="339552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 wrap="square">
              <a:noAutofit/>
            </a:bodyPr>
            <a:lstStyle/>
            <a:p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8CD77C1-7E3F-93F9-272F-F24DECCAAABC}"/>
                </a:ext>
              </a:extLst>
            </p:cNvPr>
            <p:cNvGrpSpPr/>
            <p:nvPr/>
          </p:nvGrpSpPr>
          <p:grpSpPr>
            <a:xfrm>
              <a:off x="478323" y="3659359"/>
              <a:ext cx="6603355" cy="6592499"/>
              <a:chOff x="478323" y="3659359"/>
              <a:chExt cx="6603355" cy="659249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78323" y="3659359"/>
                <a:ext cx="6603355" cy="6592499"/>
              </a:xfrm>
              <a:prstGeom prst="roundRect">
                <a:avLst>
                  <a:gd name="adj" fmla="val 1641"/>
                </a:avLst>
              </a:pr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78323" y="4140811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478323" y="9742605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478323" y="9233351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V="1">
                <a:off x="478323" y="8724097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478323" y="8214843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478323" y="7705589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478323" y="7196335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478323" y="6687081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78323" y="6177827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478323" y="5668573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478323" y="4650065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478323" y="5159319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2679441" y="4152144"/>
                <a:ext cx="0" cy="6099714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4880559" y="4152144"/>
                <a:ext cx="0" cy="6099714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D004590-5E00-4F67-639E-797752D70AED}"/>
                  </a:ext>
                </a:extLst>
              </p:cNvPr>
              <p:cNvSpPr/>
              <p:nvPr/>
            </p:nvSpPr>
            <p:spPr>
              <a:xfrm>
                <a:off x="478323" y="3659359"/>
                <a:ext cx="6603355" cy="481452"/>
              </a:xfrm>
              <a:custGeom>
                <a:avLst/>
                <a:gdLst>
                  <a:gd name="connsiteX0" fmla="*/ 91576 w 6603355"/>
                  <a:gd name="connsiteY0" fmla="*/ 0 h 481452"/>
                  <a:gd name="connsiteX1" fmla="*/ 6511779 w 6603355"/>
                  <a:gd name="connsiteY1" fmla="*/ 0 h 481452"/>
                  <a:gd name="connsiteX2" fmla="*/ 6576533 w 6603355"/>
                  <a:gd name="connsiteY2" fmla="*/ 26823 h 481452"/>
                  <a:gd name="connsiteX3" fmla="*/ 6603355 w 6603355"/>
                  <a:gd name="connsiteY3" fmla="*/ 91576 h 481452"/>
                  <a:gd name="connsiteX4" fmla="*/ 6603355 w 6603355"/>
                  <a:gd name="connsiteY4" fmla="*/ 91577 h 481452"/>
                  <a:gd name="connsiteX5" fmla="*/ 6603355 w 6603355"/>
                  <a:gd name="connsiteY5" fmla="*/ 91577 h 481452"/>
                  <a:gd name="connsiteX6" fmla="*/ 6603355 w 6603355"/>
                  <a:gd name="connsiteY6" fmla="*/ 481452 h 481452"/>
                  <a:gd name="connsiteX7" fmla="*/ 0 w 6603355"/>
                  <a:gd name="connsiteY7" fmla="*/ 481452 h 481452"/>
                  <a:gd name="connsiteX8" fmla="*/ 0 w 6603355"/>
                  <a:gd name="connsiteY8" fmla="*/ 91577 h 481452"/>
                  <a:gd name="connsiteX9" fmla="*/ 0 w 6603355"/>
                  <a:gd name="connsiteY9" fmla="*/ 91577 h 481452"/>
                  <a:gd name="connsiteX10" fmla="*/ 0 w 6603355"/>
                  <a:gd name="connsiteY10" fmla="*/ 91576 h 481452"/>
                  <a:gd name="connsiteX11" fmla="*/ 26823 w 6603355"/>
                  <a:gd name="connsiteY11" fmla="*/ 26823 h 481452"/>
                  <a:gd name="connsiteX12" fmla="*/ 91576 w 6603355"/>
                  <a:gd name="connsiteY12" fmla="*/ 0 h 48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03355" h="481452">
                    <a:moveTo>
                      <a:pt x="91576" y="0"/>
                    </a:moveTo>
                    <a:lnTo>
                      <a:pt x="6511779" y="0"/>
                    </a:lnTo>
                    <a:cubicBezTo>
                      <a:pt x="6536067" y="0"/>
                      <a:pt x="6559360" y="9648"/>
                      <a:pt x="6576533" y="26823"/>
                    </a:cubicBezTo>
                    <a:cubicBezTo>
                      <a:pt x="6593707" y="43996"/>
                      <a:pt x="6603355" y="67289"/>
                      <a:pt x="6603355" y="91576"/>
                    </a:cubicBezTo>
                    <a:lnTo>
                      <a:pt x="6603355" y="91577"/>
                    </a:lnTo>
                    <a:lnTo>
                      <a:pt x="6603355" y="91577"/>
                    </a:lnTo>
                    <a:lnTo>
                      <a:pt x="6603355" y="481452"/>
                    </a:lnTo>
                    <a:lnTo>
                      <a:pt x="0" y="481452"/>
                    </a:lnTo>
                    <a:lnTo>
                      <a:pt x="0" y="91577"/>
                    </a:lnTo>
                    <a:lnTo>
                      <a:pt x="0" y="91577"/>
                    </a:lnTo>
                    <a:lnTo>
                      <a:pt x="0" y="91576"/>
                    </a:lnTo>
                    <a:cubicBezTo>
                      <a:pt x="0" y="67289"/>
                      <a:pt x="9648" y="43996"/>
                      <a:pt x="26823" y="26823"/>
                    </a:cubicBezTo>
                    <a:cubicBezTo>
                      <a:pt x="43996" y="9648"/>
                      <a:pt x="67289" y="0"/>
                      <a:pt x="91576" y="0"/>
                    </a:cubicBezTo>
                    <a:close/>
                  </a:path>
                </a:pathLst>
              </a:custGeom>
              <a:solidFill>
                <a:srgbClr val="FF2931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4" name="AutoShape 12">
                <a:extLst>
                  <a:ext uri="{FF2B5EF4-FFF2-40B4-BE49-F238E27FC236}">
                    <a16:creationId xmlns:a16="http://schemas.microsoft.com/office/drawing/2014/main" id="{9E60AB36-1E98-EB41-96A6-8D61B6B91163}"/>
                  </a:ext>
                </a:extLst>
              </p:cNvPr>
              <p:cNvSpPr/>
              <p:nvPr/>
            </p:nvSpPr>
            <p:spPr>
              <a:xfrm flipV="1">
                <a:off x="478323" y="10251858"/>
                <a:ext cx="6603355" cy="0"/>
              </a:xfrm>
              <a:prstGeom prst="line">
                <a:avLst/>
              </a:prstGeom>
              <a:ln w="6350" cap="flat">
                <a:solidFill>
                  <a:srgbClr val="FF2931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059089" y="3838529"/>
                <a:ext cx="1039586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FULL NAME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3256788" y="3838529"/>
                <a:ext cx="1046423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PHONE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362763" y="3838529"/>
                <a:ext cx="1236712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WILL BRING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26E6D42-A7FF-04C1-5798-E9F0E933BB72}"/>
                </a:ext>
              </a:extLst>
            </p:cNvPr>
            <p:cNvGrpSpPr/>
            <p:nvPr/>
          </p:nvGrpSpPr>
          <p:grpSpPr>
            <a:xfrm>
              <a:off x="-295720" y="487517"/>
              <a:ext cx="5037299" cy="2680561"/>
              <a:chOff x="-295720" y="487517"/>
              <a:chExt cx="5037299" cy="268056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78323" y="578068"/>
                <a:ext cx="138926" cy="132327"/>
              </a:xfrm>
              <a:custGeom>
                <a:avLst/>
                <a:gdLst/>
                <a:ahLst/>
                <a:cxnLst/>
                <a:rect l="l" t="t" r="r" b="b"/>
                <a:pathLst>
                  <a:path w="138926" h="132327">
                    <a:moveTo>
                      <a:pt x="0" y="0"/>
                    </a:moveTo>
                    <a:lnTo>
                      <a:pt x="138925" y="0"/>
                    </a:lnTo>
                    <a:lnTo>
                      <a:pt x="138925" y="132327"/>
                    </a:lnTo>
                    <a:lnTo>
                      <a:pt x="0" y="1323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737526" y="578068"/>
                <a:ext cx="138926" cy="132327"/>
              </a:xfrm>
              <a:custGeom>
                <a:avLst/>
                <a:gdLst/>
                <a:ahLst/>
                <a:cxnLst/>
                <a:rect l="l" t="t" r="r" b="b"/>
                <a:pathLst>
                  <a:path w="138926" h="132327">
                    <a:moveTo>
                      <a:pt x="0" y="0"/>
                    </a:moveTo>
                    <a:lnTo>
                      <a:pt x="138925" y="0"/>
                    </a:lnTo>
                    <a:lnTo>
                      <a:pt x="138925" y="132327"/>
                    </a:lnTo>
                    <a:lnTo>
                      <a:pt x="0" y="1323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996729" y="578068"/>
                <a:ext cx="138926" cy="132327"/>
              </a:xfrm>
              <a:custGeom>
                <a:avLst/>
                <a:gdLst/>
                <a:ahLst/>
                <a:cxnLst/>
                <a:rect l="l" t="t" r="r" b="b"/>
                <a:pathLst>
                  <a:path w="138926" h="132327">
                    <a:moveTo>
                      <a:pt x="0" y="0"/>
                    </a:moveTo>
                    <a:lnTo>
                      <a:pt x="138925" y="0"/>
                    </a:lnTo>
                    <a:lnTo>
                      <a:pt x="138925" y="132327"/>
                    </a:lnTo>
                    <a:lnTo>
                      <a:pt x="0" y="1323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4110451" y="1163177"/>
                <a:ext cx="631128" cy="228600"/>
              </a:xfrm>
              <a:prstGeom prst="roundRect">
                <a:avLst>
                  <a:gd name="adj" fmla="val 50000"/>
                </a:avLst>
              </a:prstGeom>
              <a:solidFill>
                <a:srgbClr val="FF293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492188" y="2760796"/>
                <a:ext cx="4249391" cy="407282"/>
              </a:xfrm>
              <a:prstGeom prst="roundRect">
                <a:avLst>
                  <a:gd name="adj" fmla="val 25242"/>
                </a:avLst>
              </a:prstGeom>
              <a:solidFill>
                <a:srgbClr val="FFFFFF">
                  <a:alpha val="2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2491430" y="2898273"/>
                <a:ext cx="138926" cy="132327"/>
              </a:xfrm>
              <a:custGeom>
                <a:avLst/>
                <a:gdLst/>
                <a:ahLst/>
                <a:cxnLst/>
                <a:rect l="l" t="t" r="r" b="b"/>
                <a:pathLst>
                  <a:path w="138926" h="132327">
                    <a:moveTo>
                      <a:pt x="0" y="0"/>
                    </a:moveTo>
                    <a:lnTo>
                      <a:pt x="138926" y="0"/>
                    </a:lnTo>
                    <a:lnTo>
                      <a:pt x="138926" y="132327"/>
                    </a:lnTo>
                    <a:lnTo>
                      <a:pt x="0" y="1323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-295720" y="487517"/>
                <a:ext cx="1980941" cy="2292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4900" b="1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4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685221" y="823190"/>
                <a:ext cx="3042493" cy="18620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100" dirty="0">
                    <a:solidFill>
                      <a:srgbClr val="FFFFFF"/>
                    </a:solidFill>
                    <a:latin typeface="Albert Sans Black" pitchFamily="2" charset="0"/>
                    <a:ea typeface="Albert Sans Heavy"/>
                    <a:cs typeface="Albert Sans Heavy"/>
                    <a:sym typeface="Albert Sans Heavy"/>
                  </a:rPr>
                  <a:t>July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325576" y="879940"/>
                <a:ext cx="871741" cy="4610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2996" dirty="0">
                    <a:solidFill>
                      <a:srgbClr val="FFFFFF"/>
                    </a:solidFill>
                    <a:latin typeface="Albert Sans Black" pitchFamily="2" charset="0"/>
                    <a:ea typeface="Albert Sans Heavy"/>
                    <a:cs typeface="Albert Sans Heavy"/>
                    <a:sym typeface="Albert Sans Heavy"/>
                  </a:rPr>
                  <a:t>th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266023" y="1226394"/>
                <a:ext cx="990845" cy="4610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2996" u="none" strike="noStrike" dirty="0">
                    <a:solidFill>
                      <a:srgbClr val="FFFFFF">
                        <a:alpha val="80000"/>
                      </a:srgbClr>
                    </a:solidFill>
                    <a:latin typeface="Albert Sans Black" pitchFamily="2" charset="0"/>
                    <a:ea typeface="Albert Sans Heavy"/>
                    <a:cs typeface="Albert Sans Heavy"/>
                    <a:sym typeface="Albert Sans Heavy"/>
                  </a:rPr>
                  <a:t>of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1218922" y="552533"/>
                <a:ext cx="1411434" cy="1846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200" spc="54" dirty="0">
                    <a:solidFill>
                      <a:srgbClr val="FFFFFF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Sign up Sheet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198947" y="1184306"/>
                <a:ext cx="454136" cy="1609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46" b="1" spc="-52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potluck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3290318" y="2859662"/>
                <a:ext cx="485704" cy="2095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5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15</a:t>
                </a:r>
                <a:r>
                  <a:rPr lang="en-US" sz="1350" u="none" strike="noStrike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:00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2943170" y="2903331"/>
                <a:ext cx="347147" cy="1222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FROM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3976302" y="2859662"/>
                <a:ext cx="563947" cy="2095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5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18:00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3780479" y="2903331"/>
                <a:ext cx="226371" cy="1222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TO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985520" y="2859662"/>
                <a:ext cx="1208335" cy="2095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350" dirty="0">
                    <a:solidFill>
                      <a:srgbClr val="FFFFFF"/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CENTER PARK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91137" y="2903331"/>
                <a:ext cx="157055" cy="1222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AT</a:t>
                </a:r>
              </a:p>
            </p:txBody>
          </p:sp>
        </p:grpSp>
        <p:sp>
          <p:nvSpPr>
            <p:cNvPr id="28" name="QuickSignup"/>
            <p:cNvSpPr/>
            <p:nvPr/>
          </p:nvSpPr>
          <p:spPr>
            <a:xfrm>
              <a:off x="3449549" y="1038254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Albert Sans SemiBold</vt:lpstr>
      <vt:lpstr>Aptos</vt:lpstr>
      <vt:lpstr>Albert Sans</vt:lpstr>
      <vt:lpstr>Albert Sans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of July Potluck, Easter Potluck, Valentines Day (Portrait)</dc:title>
  <dc:creator>Hoang Anh</dc:creator>
  <cp:lastModifiedBy>Hoang Anh</cp:lastModifiedBy>
  <cp:revision>65</cp:revision>
  <dcterms:created xsi:type="dcterms:W3CDTF">2006-08-16T00:00:00Z</dcterms:created>
  <dcterms:modified xsi:type="dcterms:W3CDTF">2024-11-16T03:49:27Z</dcterms:modified>
  <dc:identifier>DAGWIjmVvdU</dc:identifier>
</cp:coreProperties>
</file>