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DM Serif Display" pitchFamily="2" charset="0"/>
      <p:regular r:id="rId4"/>
      <p:italic r:id="rId5"/>
    </p:embeddedFont>
    <p:embeddedFont>
      <p:font typeface="Public Sans" pitchFamily="2" charset="0"/>
      <p:regular r:id="rId6"/>
      <p:bold r:id="rId7"/>
      <p:italic r:id="rId8"/>
      <p:boldItalic r:id="rId9"/>
    </p:embeddedFont>
    <p:embeddedFont>
      <p:font typeface="Public Sans Medium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62B"/>
    <a:srgbClr val="B32A1E"/>
    <a:srgbClr val="AD180C"/>
    <a:srgbClr val="BE497F"/>
    <a:srgbClr val="D2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9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D15F-43D5-4D4D-974E-B547D25B8594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6D88-BE85-413D-996C-66ED8DD23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4th of July Potluck #2">
            <a:extLst>
              <a:ext uri="{FF2B5EF4-FFF2-40B4-BE49-F238E27FC236}">
                <a16:creationId xmlns:a16="http://schemas.microsoft.com/office/drawing/2014/main" id="{546152AC-6ADB-7C9E-62D2-D962A98789F3}"/>
              </a:ext>
            </a:extLst>
          </p:cNvPr>
          <p:cNvGrpSpPr/>
          <p:nvPr/>
        </p:nvGrpSpPr>
        <p:grpSpPr>
          <a:xfrm>
            <a:off x="0" y="0"/>
            <a:ext cx="7560000" cy="10379886"/>
            <a:chOff x="0" y="0"/>
            <a:chExt cx="7560000" cy="10379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05E33E-13A8-CE12-23E5-CCE6FA9B62BD}"/>
                </a:ext>
              </a:extLst>
            </p:cNvPr>
            <p:cNvGrpSpPr/>
            <p:nvPr/>
          </p:nvGrpSpPr>
          <p:grpSpPr>
            <a:xfrm>
              <a:off x="0" y="0"/>
              <a:ext cx="7560000" cy="4016075"/>
              <a:chOff x="0" y="0"/>
              <a:chExt cx="7560000" cy="4016075"/>
            </a:xfrm>
          </p:grpSpPr>
          <p:sp>
            <p:nvSpPr>
              <p:cNvPr id="4" name="Image"/>
              <p:cNvSpPr/>
              <p:nvPr/>
            </p:nvSpPr>
            <p:spPr>
              <a:xfrm>
                <a:off x="0" y="0"/>
                <a:ext cx="7560000" cy="4006074"/>
              </a:xfrm>
              <a:custGeom>
                <a:avLst/>
                <a:gdLst/>
                <a:ahLst/>
                <a:cxnLst/>
                <a:rect l="l" t="t" r="r" b="b"/>
                <a:pathLst>
                  <a:path w="2003336" h="1296643">
                    <a:moveTo>
                      <a:pt x="0" y="0"/>
                    </a:moveTo>
                    <a:lnTo>
                      <a:pt x="2003336" y="0"/>
                    </a:lnTo>
                    <a:lnTo>
                      <a:pt x="2003336" y="1296643"/>
                    </a:lnTo>
                    <a:lnTo>
                      <a:pt x="0" y="1296643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23937" b="-179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Gradient Overlay"/>
              <p:cNvSpPr/>
              <p:nvPr/>
            </p:nvSpPr>
            <p:spPr>
              <a:xfrm rot="10800000">
                <a:off x="0" y="750655"/>
                <a:ext cx="7560000" cy="326542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170253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170253"/>
                    </a:lnTo>
                    <a:lnTo>
                      <a:pt x="0" y="11702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6D9F">
                      <a:alpha val="100000"/>
                    </a:srgbClr>
                  </a:gs>
                  <a:gs pos="100000">
                    <a:srgbClr val="2A6D9F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DE6441-688A-D397-6654-41B9FADC2AAF}"/>
                </a:ext>
              </a:extLst>
            </p:cNvPr>
            <p:cNvGrpSpPr/>
            <p:nvPr/>
          </p:nvGrpSpPr>
          <p:grpSpPr>
            <a:xfrm>
              <a:off x="303583" y="10241390"/>
              <a:ext cx="6949335" cy="123111"/>
              <a:chOff x="303583" y="10241390"/>
              <a:chExt cx="6949335" cy="12311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5133140" y="10241390"/>
                <a:ext cx="211977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+123-456-789</a:t>
                </a:r>
                <a:r>
                  <a:rPr lang="en-US" sz="800" b="1" spc="16" dirty="0">
                    <a:solidFill>
                      <a:srgbClr val="FFFFFF">
                        <a:alpha val="89804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 | Andrea Brown - Host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03583" y="10241390"/>
                <a:ext cx="215400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>
                        <a:alpha val="89804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Andrea’s home | </a:t>
                </a:r>
                <a:r>
                  <a:rPr lang="en-US" sz="800" spc="16" dirty="0">
                    <a:solidFill>
                      <a:srgbClr val="FFFFFF">
                        <a:alpha val="89804"/>
                      </a:srgbClr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123 Anywhere St., Any City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217AD0-810C-7CAB-2D4B-00EA0CD110EF}"/>
                </a:ext>
              </a:extLst>
            </p:cNvPr>
            <p:cNvGrpSpPr/>
            <p:nvPr/>
          </p:nvGrpSpPr>
          <p:grpSpPr>
            <a:xfrm>
              <a:off x="298521" y="2618054"/>
              <a:ext cx="6951945" cy="1447394"/>
              <a:chOff x="298521" y="2618054"/>
              <a:chExt cx="6951945" cy="14473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953106" y="2618054"/>
                <a:ext cx="297360" cy="28342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98521" y="2834342"/>
                <a:ext cx="4829558" cy="12311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0" spc="-320" dirty="0">
                    <a:solidFill>
                      <a:srgbClr val="FFFFFF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4    of July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39285" y="3047341"/>
                <a:ext cx="860723" cy="7155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4650" spc="-186" dirty="0">
                    <a:solidFill>
                      <a:srgbClr val="FFFFFF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th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98521" y="2817650"/>
                <a:ext cx="1574729" cy="1388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2" dirty="0">
                    <a:solidFill>
                      <a:srgbClr val="FFFFFF">
                        <a:alpha val="8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SIGN UP SHEET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303779" y="2901475"/>
                <a:ext cx="918761" cy="400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2600" spc="-131" dirty="0">
                    <a:solidFill>
                      <a:srgbClr val="FFFFFF">
                        <a:alpha val="94902"/>
                      </a:srgbClr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Thur -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755674" y="3519813"/>
                <a:ext cx="1492182" cy="2793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</a:pPr>
                <a:r>
                  <a:rPr lang="en-US" sz="800" spc="58" dirty="0">
                    <a:solidFill>
                      <a:srgbClr val="FFFFFF">
                        <a:alpha val="89804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ANDREA'S </a:t>
                </a:r>
              </a:p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spc="58" dirty="0">
                    <a:solidFill>
                      <a:srgbClr val="FFFFFF">
                        <a:alpha val="89804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BACKYARD</a:t>
                </a:r>
              </a:p>
            </p:txBody>
          </p:sp>
          <p:sp>
            <p:nvSpPr>
              <p:cNvPr id="3" name="TextBox 17">
                <a:extLst>
                  <a:ext uri="{FF2B5EF4-FFF2-40B4-BE49-F238E27FC236}">
                    <a16:creationId xmlns:a16="http://schemas.microsoft.com/office/drawing/2014/main" id="{D16ACE07-4751-E9CF-AFF6-B07DA3AC072B}"/>
                  </a:ext>
                </a:extLst>
              </p:cNvPr>
              <p:cNvSpPr txBox="1"/>
              <p:nvPr/>
            </p:nvSpPr>
            <p:spPr>
              <a:xfrm>
                <a:off x="6308074" y="3164980"/>
                <a:ext cx="918761" cy="400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2600" u="none" strike="noStrike" spc="-131" dirty="0">
                    <a:solidFill>
                      <a:srgbClr val="FFFFFF">
                        <a:alpha val="94902"/>
                      </a:srgbClr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3 PM</a:t>
                </a:r>
              </a:p>
            </p:txBody>
          </p:sp>
        </p:grpSp>
        <p:sp>
          <p:nvSpPr>
            <p:cNvPr id="8" name="QuickSignup"/>
            <p:cNvSpPr/>
            <p:nvPr/>
          </p:nvSpPr>
          <p:spPr>
            <a:xfrm>
              <a:off x="3459853" y="1024667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61032"/>
              </p:ext>
            </p:extLst>
          </p:nvPr>
        </p:nvGraphicFramePr>
        <p:xfrm>
          <a:off x="303583" y="4286568"/>
          <a:ext cx="6949335" cy="5859015"/>
        </p:xfrm>
        <a:graphic>
          <a:graphicData uri="http://schemas.openxmlformats.org/drawingml/2006/table">
            <a:tbl>
              <a:tblPr/>
              <a:tblGrid>
                <a:gridCol w="149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Full Name</a:t>
                      </a:r>
                      <a:endParaRPr lang="en-US" sz="85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Phone</a:t>
                      </a:r>
                      <a:endParaRPr lang="en-US" sz="85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Will Bring</a:t>
                      </a:r>
                      <a:endParaRPr lang="en-US" sz="85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Quantity</a:t>
                      </a:r>
                      <a:endParaRPr lang="en-US" sz="85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Note</a:t>
                      </a:r>
                      <a:endParaRPr lang="en-US" sz="85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D2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60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D2494A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CF91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Public Sans</vt:lpstr>
      <vt:lpstr>DM Serif Display</vt:lpstr>
      <vt:lpstr>Public Sans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of July Potluck, Easter Potluck, Valentines Day (Portrait)</dc:title>
  <dc:creator>Hoang Anh</dc:creator>
  <cp:lastModifiedBy>Hoang Anh</cp:lastModifiedBy>
  <cp:revision>65</cp:revision>
  <dcterms:created xsi:type="dcterms:W3CDTF">2006-08-16T00:00:00Z</dcterms:created>
  <dcterms:modified xsi:type="dcterms:W3CDTF">2024-11-16T04:03:17Z</dcterms:modified>
  <dc:identifier>DAGWIjmVvdU</dc:identifier>
</cp:coreProperties>
</file>