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Sora" pitchFamily="2" charset="0"/>
      <p:regular r:id="rId3"/>
      <p:bold r:id="rId4"/>
    </p:embeddedFont>
    <p:embeddedFont>
      <p:font typeface="Sora SemiBold" pitchFamily="2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DB5"/>
    <a:srgbClr val="51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536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ummer Potluck #1">
            <a:extLst>
              <a:ext uri="{FF2B5EF4-FFF2-40B4-BE49-F238E27FC236}">
                <a16:creationId xmlns:a16="http://schemas.microsoft.com/office/drawing/2014/main" id="{74EE9089-477C-C69C-0770-674C47CEBC4F}"/>
              </a:ext>
            </a:extLst>
          </p:cNvPr>
          <p:cNvGrpSpPr/>
          <p:nvPr/>
        </p:nvGrpSpPr>
        <p:grpSpPr>
          <a:xfrm>
            <a:off x="-3" y="0"/>
            <a:ext cx="10692003" cy="7260346"/>
            <a:chOff x="-3" y="0"/>
            <a:chExt cx="10692003" cy="726034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FE372B2-A5CF-2D37-EAF1-7B0C02946953}"/>
                </a:ext>
              </a:extLst>
            </p:cNvPr>
            <p:cNvGrpSpPr/>
            <p:nvPr/>
          </p:nvGrpSpPr>
          <p:grpSpPr>
            <a:xfrm>
              <a:off x="-3" y="0"/>
              <a:ext cx="10692003" cy="2713484"/>
              <a:chOff x="-3" y="0"/>
              <a:chExt cx="10692003" cy="2713484"/>
            </a:xfrm>
          </p:grpSpPr>
          <p:sp>
            <p:nvSpPr>
              <p:cNvPr id="3" name="Image"/>
              <p:cNvSpPr/>
              <p:nvPr/>
            </p:nvSpPr>
            <p:spPr>
              <a:xfrm>
                <a:off x="0" y="0"/>
                <a:ext cx="10692000" cy="2713484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2887492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2887491"/>
                    </a:lnTo>
                    <a:lnTo>
                      <a:pt x="0" y="28874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stretch>
                  <a:fillRect t="-270531" b="-22088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Gradient Overlay"/>
              <p:cNvSpPr/>
              <p:nvPr/>
            </p:nvSpPr>
            <p:spPr>
              <a:xfrm rot="10800000">
                <a:off x="-3" y="716090"/>
                <a:ext cx="10692003" cy="1997394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715821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715821"/>
                    </a:lnTo>
                    <a:lnTo>
                      <a:pt x="0" y="7158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0097B2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E2CB5E-5DE8-B1A3-5DFD-36A832AE49DA}"/>
                </a:ext>
              </a:extLst>
            </p:cNvPr>
            <p:cNvGrpSpPr/>
            <p:nvPr/>
          </p:nvGrpSpPr>
          <p:grpSpPr>
            <a:xfrm>
              <a:off x="450493" y="467844"/>
              <a:ext cx="9788318" cy="1155228"/>
              <a:chOff x="450493" y="467844"/>
              <a:chExt cx="9788318" cy="1155228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450493" y="592021"/>
                <a:ext cx="6877407" cy="103105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6700" b="1" spc="-334" dirty="0">
                    <a:solidFill>
                      <a:srgbClr val="FFFFFF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Summer Potluck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505571" y="467844"/>
                <a:ext cx="1870177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spc="-30" dirty="0">
                    <a:solidFill>
                      <a:srgbClr val="FFFFFF">
                        <a:alpha val="8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Sign up Sheet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957050" y="643906"/>
                <a:ext cx="2281761" cy="545919"/>
              </a:xfrm>
              <a:prstGeom prst="rect">
                <a:avLst/>
              </a:prstGeom>
            </p:spPr>
            <p:txBody>
              <a:bodyPr lIns="0" tIns="0" rIns="91440" bIns="0" rtlCol="0" anchor="t">
                <a:spAutoFit/>
              </a:bodyPr>
              <a:lstStyle/>
              <a:p>
                <a:pPr algn="r">
                  <a:lnSpc>
                    <a:spcPts val="2107"/>
                  </a:lnSpc>
                </a:pPr>
                <a:r>
                  <a:rPr lang="en-US" sz="2100" b="1" spc="-198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CENTRAL </a:t>
                </a:r>
              </a:p>
              <a:p>
                <a:pPr algn="r">
                  <a:lnSpc>
                    <a:spcPts val="2107"/>
                  </a:lnSpc>
                </a:pPr>
                <a:r>
                  <a:rPr lang="en-US" sz="2100" b="1" spc="-198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WATER PARK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8161338" y="1238528"/>
                <a:ext cx="2030671" cy="1692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1100" spc="-59" dirty="0">
                    <a:solidFill>
                      <a:srgbClr val="FFFFFF">
                        <a:alpha val="6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12 Wavecrest Avenue Sunnyville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>
              <a:off x="9517757" y="712713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7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188275"/>
              </p:ext>
            </p:extLst>
          </p:nvPr>
        </p:nvGraphicFramePr>
        <p:xfrm>
          <a:off x="507775" y="1936755"/>
          <a:ext cx="9677850" cy="5064120"/>
        </p:xfrm>
        <a:graphic>
          <a:graphicData uri="http://schemas.openxmlformats.org/drawingml/2006/table">
            <a:tbl>
              <a:tblPr/>
              <a:tblGrid>
                <a:gridCol w="322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2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0" spc="-29" dirty="0">
                          <a:solidFill>
                            <a:srgbClr val="0097B2"/>
                          </a:solidFill>
                          <a:latin typeface="Sora SemiBold" pitchFamily="2" charset="0"/>
                          <a:ea typeface="Sora Semi-Bold"/>
                          <a:cs typeface="Sora SemiBold" pitchFamily="2" charset="0"/>
                          <a:sym typeface="Sora Semi-Bold"/>
                        </a:rPr>
                        <a:t>Full Name</a:t>
                      </a:r>
                      <a:endParaRPr lang="en-US" sz="1100" b="0" dirty="0">
                        <a:latin typeface="Sora SemiBold" pitchFamily="2" charset="0"/>
                        <a:cs typeface="Sora SemiBold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0" spc="-29" dirty="0">
                          <a:solidFill>
                            <a:srgbClr val="0097B2"/>
                          </a:solidFill>
                          <a:latin typeface="Sora SemiBold" pitchFamily="2" charset="0"/>
                          <a:ea typeface="Sora Semi-Bold"/>
                          <a:cs typeface="Sora SemiBold" pitchFamily="2" charset="0"/>
                          <a:sym typeface="Sora Semi-Bold"/>
                        </a:rPr>
                        <a:t>Phone</a:t>
                      </a:r>
                      <a:endParaRPr lang="en-US" sz="1100" b="0" dirty="0">
                        <a:latin typeface="Sora SemiBold" pitchFamily="2" charset="0"/>
                        <a:cs typeface="Sora SemiBold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0" spc="-29" dirty="0">
                          <a:solidFill>
                            <a:srgbClr val="0097B2"/>
                          </a:solidFill>
                          <a:latin typeface="Sora SemiBold" pitchFamily="2" charset="0"/>
                          <a:ea typeface="Sora Semi-Bold"/>
                          <a:cs typeface="Sora SemiBold" pitchFamily="2" charset="0"/>
                          <a:sym typeface="Sora Semi-Bold"/>
                        </a:rPr>
                        <a:t>Will Bring</a:t>
                      </a:r>
                      <a:endParaRPr lang="en-US" sz="1100" b="0" dirty="0">
                        <a:latin typeface="Sora SemiBold" pitchFamily="2" charset="0"/>
                        <a:cs typeface="Sora SemiBold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1B9DB5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7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Sora SemiBold</vt:lpstr>
      <vt:lpstr>Arial</vt:lpstr>
      <vt:lpstr>Calibri</vt:lpstr>
      <vt:lpstr>Sora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Party, Office Potluck, Summer Potluck (Landscape)</dc:title>
  <dc:creator>Hoang Anh</dc:creator>
  <cp:lastModifiedBy>Hoang Anh</cp:lastModifiedBy>
  <cp:revision>36</cp:revision>
  <dcterms:created xsi:type="dcterms:W3CDTF">2006-08-16T00:00:00Z</dcterms:created>
  <dcterms:modified xsi:type="dcterms:W3CDTF">2024-11-09T09:24:52Z</dcterms:modified>
  <dc:identifier>DAGVk86pjz8</dc:identifier>
</cp:coreProperties>
</file>