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Playfair Display" pitchFamily="2" charset="0"/>
      <p:regular r:id="rId3"/>
      <p:bold r:id="rId4"/>
      <p:italic r:id="rId5"/>
      <p:boldItalic r:id="rId6"/>
    </p:embeddedFont>
    <p:embeddedFont>
      <p:font typeface="Playfair Display SemiBold" pitchFamily="2" charset="0"/>
      <p:bold r:id="rId7"/>
      <p:boldItalic r:id="rId8"/>
    </p:embeddedFont>
    <p:embeddedFont>
      <p:font typeface="Raleway" pitchFamily="2" charset="0"/>
      <p:regular r:id="rId9"/>
      <p:bold r:id="rId10"/>
      <p:italic r:id="rId11"/>
      <p:boldItalic r:id="rId12"/>
    </p:embeddedFont>
    <p:embeddedFont>
      <p:font typeface="Raleway Medium" pitchFamily="2" charset="0"/>
      <p:regular r:id="rId13"/>
      <p:italic r:id="rId14"/>
    </p:embeddedFont>
    <p:embeddedFont>
      <p:font typeface="Raleway SemiBold" pitchFamily="2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79A"/>
    <a:srgbClr val="7457C8"/>
    <a:srgbClr val="E45307"/>
    <a:srgbClr val="7356C7"/>
    <a:srgbClr val="925451"/>
    <a:srgbClr val="FD5954"/>
    <a:srgbClr val="D5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87863" autoAdjust="0"/>
  </p:normalViewPr>
  <p:slideViewPr>
    <p:cSldViewPr>
      <p:cViewPr>
        <p:scale>
          <a:sx n="75" d="100"/>
          <a:sy n="75" d="100"/>
        </p:scale>
        <p:origin x="237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ummer Potluck #2">
            <a:extLst>
              <a:ext uri="{FF2B5EF4-FFF2-40B4-BE49-F238E27FC236}">
                <a16:creationId xmlns:a16="http://schemas.microsoft.com/office/drawing/2014/main" id="{30C2DE5A-56D1-0F65-FCDC-E1B3CA65D004}"/>
              </a:ext>
            </a:extLst>
          </p:cNvPr>
          <p:cNvGrpSpPr/>
          <p:nvPr/>
        </p:nvGrpSpPr>
        <p:grpSpPr>
          <a:xfrm>
            <a:off x="-14952" y="283403"/>
            <a:ext cx="7574952" cy="10409997"/>
            <a:chOff x="-14952" y="283403"/>
            <a:chExt cx="7574952" cy="1040999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297526C-2937-63E4-8250-C65709D54F16}"/>
                </a:ext>
              </a:extLst>
            </p:cNvPr>
            <p:cNvGrpSpPr/>
            <p:nvPr/>
          </p:nvGrpSpPr>
          <p:grpSpPr>
            <a:xfrm>
              <a:off x="-14952" y="1736299"/>
              <a:ext cx="7574952" cy="8957101"/>
              <a:chOff x="-14952" y="1736299"/>
              <a:chExt cx="7574952" cy="895710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2392790" y="2006570"/>
                <a:ext cx="2770920" cy="277092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F8BE">
                      <a:alpha val="100000"/>
                    </a:srgbClr>
                  </a:gs>
                  <a:gs pos="100000">
                    <a:srgbClr val="FDFFF5">
                      <a:alpha val="100000"/>
                    </a:srgbClr>
                  </a:gs>
                </a:gsLst>
                <a:lin ang="540000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4133317" y="2315521"/>
                <a:ext cx="1103837" cy="2086290"/>
              </a:xfrm>
              <a:custGeom>
                <a:avLst/>
                <a:gdLst/>
                <a:ahLst/>
                <a:cxnLst/>
                <a:rect l="l" t="t" r="r" b="b"/>
                <a:pathLst>
                  <a:path w="1103837" h="2086290">
                    <a:moveTo>
                      <a:pt x="1103838" y="0"/>
                    </a:moveTo>
                    <a:lnTo>
                      <a:pt x="0" y="0"/>
                    </a:lnTo>
                    <a:lnTo>
                      <a:pt x="0" y="2086290"/>
                    </a:lnTo>
                    <a:lnTo>
                      <a:pt x="1103838" y="2086290"/>
                    </a:lnTo>
                    <a:lnTo>
                      <a:pt x="1103838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1708421" y="2014629"/>
                <a:ext cx="1103837" cy="2086290"/>
              </a:xfrm>
              <a:custGeom>
                <a:avLst/>
                <a:gdLst/>
                <a:ahLst/>
                <a:cxnLst/>
                <a:rect l="l" t="t" r="r" b="b"/>
                <a:pathLst>
                  <a:path w="1103837" h="2086290">
                    <a:moveTo>
                      <a:pt x="0" y="0"/>
                    </a:moveTo>
                    <a:lnTo>
                      <a:pt x="1103837" y="0"/>
                    </a:lnTo>
                    <a:lnTo>
                      <a:pt x="1103837" y="2086290"/>
                    </a:lnTo>
                    <a:lnTo>
                      <a:pt x="0" y="20862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flipH="1">
                <a:off x="-14952" y="3302929"/>
                <a:ext cx="7571452" cy="3023270"/>
              </a:xfrm>
              <a:custGeom>
                <a:avLst/>
                <a:gdLst/>
                <a:ahLst/>
                <a:cxnLst/>
                <a:rect l="l" t="t" r="r" b="b"/>
                <a:pathLst>
                  <a:path w="8266635" h="3023270">
                    <a:moveTo>
                      <a:pt x="8266635" y="0"/>
                    </a:moveTo>
                    <a:lnTo>
                      <a:pt x="0" y="0"/>
                    </a:lnTo>
                    <a:lnTo>
                      <a:pt x="0" y="3023269"/>
                    </a:lnTo>
                    <a:lnTo>
                      <a:pt x="8266635" y="3023269"/>
                    </a:lnTo>
                    <a:lnTo>
                      <a:pt x="8266635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9379" r="19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2260339" y="2815844"/>
                <a:ext cx="1754705" cy="1741545"/>
              </a:xfrm>
              <a:custGeom>
                <a:avLst/>
                <a:gdLst/>
                <a:ahLst/>
                <a:cxnLst/>
                <a:rect l="l" t="t" r="r" b="b"/>
                <a:pathLst>
                  <a:path w="1754705" h="1741545">
                    <a:moveTo>
                      <a:pt x="0" y="0"/>
                    </a:moveTo>
                    <a:lnTo>
                      <a:pt x="1754705" y="0"/>
                    </a:lnTo>
                    <a:lnTo>
                      <a:pt x="1754705" y="1741545"/>
                    </a:lnTo>
                    <a:lnTo>
                      <a:pt x="0" y="17415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Mask"/>
              <p:cNvSpPr/>
              <p:nvPr/>
            </p:nvSpPr>
            <p:spPr>
              <a:xfrm>
                <a:off x="-11452" y="6326198"/>
                <a:ext cx="7571452" cy="4367202"/>
              </a:xfrm>
              <a:custGeom>
                <a:avLst/>
                <a:gdLst/>
                <a:ahLst/>
                <a:cxnLst/>
                <a:rect l="l" t="t" r="r" b="b"/>
                <a:pathLst>
                  <a:path w="2713437" h="1564605">
                    <a:moveTo>
                      <a:pt x="0" y="0"/>
                    </a:moveTo>
                    <a:lnTo>
                      <a:pt x="2713437" y="0"/>
                    </a:lnTo>
                    <a:lnTo>
                      <a:pt x="2713437" y="1564605"/>
                    </a:lnTo>
                    <a:lnTo>
                      <a:pt x="0" y="1564605"/>
                    </a:lnTo>
                    <a:close/>
                  </a:path>
                </a:pathLst>
              </a:custGeom>
              <a:solidFill>
                <a:srgbClr val="FDFBD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67636" y="3332741"/>
                <a:ext cx="1270419" cy="2043071"/>
              </a:xfrm>
              <a:custGeom>
                <a:avLst/>
                <a:gdLst/>
                <a:ahLst/>
                <a:cxnLst/>
                <a:rect l="l" t="t" r="r" b="b"/>
                <a:pathLst>
                  <a:path w="1270419" h="2043071">
                    <a:moveTo>
                      <a:pt x="0" y="0"/>
                    </a:moveTo>
                    <a:lnTo>
                      <a:pt x="1270419" y="0"/>
                    </a:lnTo>
                    <a:lnTo>
                      <a:pt x="1270419" y="2043072"/>
                    </a:lnTo>
                    <a:lnTo>
                      <a:pt x="0" y="20430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6164719" y="3487529"/>
                <a:ext cx="660903" cy="133213"/>
              </a:xfrm>
              <a:custGeom>
                <a:avLst/>
                <a:gdLst/>
                <a:ahLst/>
                <a:cxnLst/>
                <a:rect l="l" t="t" r="r" b="b"/>
                <a:pathLst>
                  <a:path w="660903" h="133213">
                    <a:moveTo>
                      <a:pt x="0" y="0"/>
                    </a:moveTo>
                    <a:lnTo>
                      <a:pt x="660903" y="0"/>
                    </a:lnTo>
                    <a:lnTo>
                      <a:pt x="660903" y="133213"/>
                    </a:lnTo>
                    <a:lnTo>
                      <a:pt x="0" y="1332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alphaModFix amt="70000"/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4935877" y="1736299"/>
                <a:ext cx="2313869" cy="3116322"/>
              </a:xfrm>
              <a:custGeom>
                <a:avLst/>
                <a:gdLst/>
                <a:ahLst/>
                <a:cxnLst/>
                <a:rect l="l" t="t" r="r" b="b"/>
                <a:pathLst>
                  <a:path w="2313869" h="3116322">
                    <a:moveTo>
                      <a:pt x="0" y="0"/>
                    </a:moveTo>
                    <a:lnTo>
                      <a:pt x="2313870" y="0"/>
                    </a:lnTo>
                    <a:lnTo>
                      <a:pt x="2313870" y="3116322"/>
                    </a:lnTo>
                    <a:lnTo>
                      <a:pt x="0" y="31163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249747" y="3057774"/>
                <a:ext cx="306753" cy="490309"/>
              </a:xfrm>
              <a:custGeom>
                <a:avLst/>
                <a:gdLst/>
                <a:ahLst/>
                <a:cxnLst/>
                <a:rect l="l" t="t" r="r" b="b"/>
                <a:pathLst>
                  <a:path w="399379" h="490309">
                    <a:moveTo>
                      <a:pt x="0" y="0"/>
                    </a:moveTo>
                    <a:lnTo>
                      <a:pt x="399379" y="0"/>
                    </a:lnTo>
                    <a:lnTo>
                      <a:pt x="399379" y="490309"/>
                    </a:lnTo>
                    <a:lnTo>
                      <a:pt x="0" y="4903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 l="-1" r="-3019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528220" y="4814564"/>
                <a:ext cx="353231" cy="278089"/>
              </a:xfrm>
              <a:custGeom>
                <a:avLst/>
                <a:gdLst/>
                <a:ahLst/>
                <a:cxnLst/>
                <a:rect l="l" t="t" r="r" b="b"/>
                <a:pathLst>
                  <a:path w="470974" h="370785">
                    <a:moveTo>
                      <a:pt x="0" y="0"/>
                    </a:moveTo>
                    <a:lnTo>
                      <a:pt x="470974" y="0"/>
                    </a:lnTo>
                    <a:lnTo>
                      <a:pt x="470974" y="370785"/>
                    </a:lnTo>
                    <a:lnTo>
                      <a:pt x="0" y="3707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alphaModFix amt="80000"/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3940434" y="4909346"/>
                <a:ext cx="232837" cy="183306"/>
              </a:xfrm>
              <a:custGeom>
                <a:avLst/>
                <a:gdLst/>
                <a:ahLst/>
                <a:cxnLst/>
                <a:rect l="l" t="t" r="r" b="b"/>
                <a:pathLst>
                  <a:path w="310449" h="244408">
                    <a:moveTo>
                      <a:pt x="0" y="0"/>
                    </a:moveTo>
                    <a:lnTo>
                      <a:pt x="310449" y="0"/>
                    </a:lnTo>
                    <a:lnTo>
                      <a:pt x="310449" y="244409"/>
                    </a:lnTo>
                    <a:lnTo>
                      <a:pt x="0" y="2444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alphaModFix amt="80000"/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1DD2A0E-DB65-7CBF-2450-7324F42291DA}"/>
                </a:ext>
              </a:extLst>
            </p:cNvPr>
            <p:cNvGrpSpPr/>
            <p:nvPr/>
          </p:nvGrpSpPr>
          <p:grpSpPr>
            <a:xfrm>
              <a:off x="287195" y="283403"/>
              <a:ext cx="6982110" cy="2853800"/>
              <a:chOff x="287195" y="283403"/>
              <a:chExt cx="6982110" cy="2853800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287195" y="283403"/>
                <a:ext cx="4382052" cy="15090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2673"/>
                  </a:lnSpc>
                </a:pPr>
                <a:r>
                  <a:rPr lang="en-US" sz="9052" b="1" spc="-416" dirty="0">
                    <a:solidFill>
                      <a:srgbClr val="E45307"/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Summer</a:t>
                </a: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848072" y="513092"/>
                <a:ext cx="726824" cy="263262"/>
              </a:xfrm>
              <a:prstGeom prst="roundRect">
                <a:avLst>
                  <a:gd name="adj" fmla="val 50000"/>
                </a:avLst>
              </a:prstGeom>
              <a:solidFill>
                <a:srgbClr val="EE986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986616" y="599405"/>
                <a:ext cx="282689" cy="356603"/>
              </a:xfrm>
              <a:custGeom>
                <a:avLst/>
                <a:gdLst/>
                <a:ahLst/>
                <a:cxnLst/>
                <a:rect l="l" t="t" r="r" b="b"/>
                <a:pathLst>
                  <a:path w="282689" h="356603">
                    <a:moveTo>
                      <a:pt x="0" y="0"/>
                    </a:moveTo>
                    <a:lnTo>
                      <a:pt x="282689" y="0"/>
                    </a:lnTo>
                    <a:lnTo>
                      <a:pt x="282689" y="356603"/>
                    </a:lnTo>
                    <a:lnTo>
                      <a:pt x="0" y="356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alphaModFix amt="60000"/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949986" y="542482"/>
                <a:ext cx="522995" cy="185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205" b="1" spc="-60" dirty="0">
                    <a:solidFill>
                      <a:srgbClr val="FDFFF5"/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potluck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87195" y="458316"/>
                <a:ext cx="1414280" cy="1428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087"/>
                  </a:lnSpc>
                  <a:spcBef>
                    <a:spcPct val="0"/>
                  </a:spcBef>
                </a:pPr>
                <a:r>
                  <a:rPr lang="en-US" sz="1100" spc="-59" dirty="0">
                    <a:solidFill>
                      <a:srgbClr val="C52829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Sign up Sheet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5632322" y="1003288"/>
                <a:ext cx="1636983" cy="5386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18"/>
                  </a:lnSpc>
                </a:pPr>
                <a:r>
                  <a:rPr lang="en-US" sz="1400" spc="-78" dirty="0">
                    <a:solidFill>
                      <a:srgbClr val="E45307">
                        <a:alpha val="69804"/>
                      </a:srgbClr>
                    </a:solidFill>
                    <a:latin typeface="Raleway SemiBold" pitchFamily="2" charset="0"/>
                    <a:ea typeface="Raleway Semi-Bold"/>
                    <a:cs typeface="Raleway Semi-Bold"/>
                    <a:sym typeface="Raleway Semi-Bold"/>
                  </a:rPr>
                  <a:t>Sarah’ Pool</a:t>
                </a:r>
              </a:p>
              <a:p>
                <a:pPr algn="r">
                  <a:lnSpc>
                    <a:spcPts val="1418"/>
                  </a:lnSpc>
                </a:pPr>
                <a:r>
                  <a:rPr lang="en-US" sz="1400" spc="-78" dirty="0">
                    <a:solidFill>
                      <a:srgbClr val="E45307">
                        <a:alpha val="69804"/>
                      </a:srgbClr>
                    </a:solidFill>
                    <a:latin typeface="Raleway SemiBold" pitchFamily="2" charset="0"/>
                    <a:ea typeface="Raleway Semi-Bold"/>
                    <a:cs typeface="Raleway Semi-Bold"/>
                    <a:sym typeface="Raleway Semi-Bold"/>
                  </a:rPr>
                  <a:t> 123 Main Street Hometown, USA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87195" y="2016326"/>
                <a:ext cx="1308344" cy="3467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703"/>
                  </a:lnSpc>
                </a:pPr>
                <a:r>
                  <a:rPr lang="en-US" sz="3004" spc="-150" dirty="0">
                    <a:solidFill>
                      <a:srgbClr val="E45307">
                        <a:alpha val="8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21 /06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87195" y="2754615"/>
                <a:ext cx="1308344" cy="3825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99"/>
                  </a:lnSpc>
                </a:pPr>
                <a:r>
                  <a:rPr lang="en-US" sz="999" spc="-29" dirty="0">
                    <a:solidFill>
                      <a:srgbClr val="E45307">
                        <a:alpha val="69804"/>
                      </a:srgbClr>
                    </a:solidFill>
                    <a:latin typeface="Raleway Medium"/>
                    <a:ea typeface="Raleway Medium"/>
                    <a:cs typeface="Raleway Medium"/>
                    <a:sym typeface="Raleway Medium"/>
                  </a:rPr>
                  <a:t>Be sure to arrive on time for a surprise you won’t want to miss!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2F275E99-7773-1B6C-448A-05018E3FAA84}"/>
                  </a:ext>
                </a:extLst>
              </p:cNvPr>
              <p:cNvSpPr txBox="1"/>
              <p:nvPr/>
            </p:nvSpPr>
            <p:spPr>
              <a:xfrm>
                <a:off x="287195" y="2361599"/>
                <a:ext cx="1308344" cy="3467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703"/>
                  </a:lnSpc>
                </a:pPr>
                <a:r>
                  <a:rPr lang="en-US" sz="3004" spc="-150" dirty="0">
                    <a:solidFill>
                      <a:srgbClr val="E45307">
                        <a:alpha val="8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4 PM</a:t>
                </a:r>
              </a:p>
            </p:txBody>
          </p:sp>
        </p:grpSp>
        <p:sp>
          <p:nvSpPr>
            <p:cNvPr id="32" name="QuickSignup"/>
            <p:cNvSpPr/>
            <p:nvPr/>
          </p:nvSpPr>
          <p:spPr>
            <a:xfrm>
              <a:off x="6588844" y="509265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7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3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88570"/>
              </p:ext>
            </p:extLst>
          </p:nvPr>
        </p:nvGraphicFramePr>
        <p:xfrm>
          <a:off x="287195" y="5345999"/>
          <a:ext cx="6982110" cy="5063996"/>
        </p:xfrm>
        <a:graphic>
          <a:graphicData uri="http://schemas.openxmlformats.org/drawingml/2006/table">
            <a:tbl>
              <a:tblPr/>
              <a:tblGrid>
                <a:gridCol w="139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7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DFFF5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Full Name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30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DFFF5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Phone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30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DFFF5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Contribution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3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DFFF5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Quantity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3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DFFF5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Note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45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714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E45307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1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Playfair Display</vt:lpstr>
      <vt:lpstr>Raleway Medium</vt:lpstr>
      <vt:lpstr>Playfair Display SemiBold</vt:lpstr>
      <vt:lpstr>Calibri</vt:lpstr>
      <vt:lpstr>Arial</vt:lpstr>
      <vt:lpstr>Raleway SemiBold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(Portrait)</dc:title>
  <dc:creator>Hoang Anh</dc:creator>
  <cp:lastModifiedBy>Hoang Anh</cp:lastModifiedBy>
  <cp:revision>70</cp:revision>
  <dcterms:created xsi:type="dcterms:W3CDTF">2006-08-16T00:00:00Z</dcterms:created>
  <dcterms:modified xsi:type="dcterms:W3CDTF">2024-11-09T09:52:16Z</dcterms:modified>
  <dc:identifier>DAGVk_hPTAM</dc:identifier>
</cp:coreProperties>
</file>