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Sora Bold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79A"/>
    <a:srgbClr val="7457C8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 varScale="1">
        <p:scale>
          <a:sx n="68" d="100"/>
          <a:sy n="68" d="100"/>
        </p:scale>
        <p:origin x="26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ECE">
                <a:alpha val="100000"/>
              </a:srgbClr>
            </a:gs>
            <a:gs pos="100000">
              <a:srgbClr val="096FA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ummer Potluck #3">
            <a:extLst>
              <a:ext uri="{FF2B5EF4-FFF2-40B4-BE49-F238E27FC236}">
                <a16:creationId xmlns:a16="http://schemas.microsoft.com/office/drawing/2014/main" id="{3E4CE461-9E4E-B86F-91E0-870E4E4F87BD}"/>
              </a:ext>
            </a:extLst>
          </p:cNvPr>
          <p:cNvGrpSpPr/>
          <p:nvPr/>
        </p:nvGrpSpPr>
        <p:grpSpPr>
          <a:xfrm>
            <a:off x="51728" y="441233"/>
            <a:ext cx="7024439" cy="10043325"/>
            <a:chOff x="51728" y="441233"/>
            <a:chExt cx="7024439" cy="1004332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851C689-4C7E-9A4E-B6F2-0C61FE38A703}"/>
                </a:ext>
              </a:extLst>
            </p:cNvPr>
            <p:cNvGrpSpPr/>
            <p:nvPr/>
          </p:nvGrpSpPr>
          <p:grpSpPr>
            <a:xfrm>
              <a:off x="503446" y="3692648"/>
              <a:ext cx="6549608" cy="6541138"/>
              <a:chOff x="503446" y="3692648"/>
              <a:chExt cx="6549608" cy="6541138"/>
            </a:xfrm>
          </p:grpSpPr>
          <p:sp>
            <p:nvSpPr>
              <p:cNvPr id="33" name="AutoShape 33"/>
              <p:cNvSpPr/>
              <p:nvPr/>
            </p:nvSpPr>
            <p:spPr>
              <a:xfrm>
                <a:off x="804700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2875280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932763" y="485080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804700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2875280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932763" y="526407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804700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875280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932763" y="567734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804700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875280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932763" y="609061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804700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2875280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932763" y="650389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804700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2875280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932763" y="691716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804700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2875280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4932763" y="733043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804700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2875280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4932763" y="7743705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804700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2875280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4932763" y="8156976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804700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2875280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4932763" y="8570248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804700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2875280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4932763" y="8983520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804700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2875280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4932763" y="9396791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804700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2875280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4932763" y="9810063"/>
                <a:ext cx="1809440" cy="0"/>
              </a:xfrm>
              <a:prstGeom prst="line">
                <a:avLst/>
              </a:prstGeom>
              <a:ln w="9525" cap="rnd">
                <a:solidFill>
                  <a:srgbClr val="C52829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503446" y="3692648"/>
                <a:ext cx="6549608" cy="6541138"/>
              </a:xfrm>
              <a:prstGeom prst="roundRect">
                <a:avLst>
                  <a:gd name="adj" fmla="val 1639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AutoShape 76"/>
              <p:cNvSpPr/>
              <p:nvPr/>
            </p:nvSpPr>
            <p:spPr>
              <a:xfrm>
                <a:off x="785518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>
                <a:off x="785518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>
                <a:off x="785518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AutoShape 79"/>
              <p:cNvSpPr/>
              <p:nvPr/>
            </p:nvSpPr>
            <p:spPr>
              <a:xfrm>
                <a:off x="785518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AutoShape 80"/>
              <p:cNvSpPr/>
              <p:nvPr/>
            </p:nvSpPr>
            <p:spPr>
              <a:xfrm>
                <a:off x="785518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AutoShape 81"/>
              <p:cNvSpPr/>
              <p:nvPr/>
            </p:nvSpPr>
            <p:spPr>
              <a:xfrm>
                <a:off x="785518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82"/>
              <p:cNvSpPr/>
              <p:nvPr/>
            </p:nvSpPr>
            <p:spPr>
              <a:xfrm>
                <a:off x="785518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AutoShape 83"/>
              <p:cNvSpPr/>
              <p:nvPr/>
            </p:nvSpPr>
            <p:spPr>
              <a:xfrm>
                <a:off x="785518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AutoShape 84"/>
              <p:cNvSpPr/>
              <p:nvPr/>
            </p:nvSpPr>
            <p:spPr>
              <a:xfrm>
                <a:off x="785518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AutoShape 85"/>
              <p:cNvSpPr/>
              <p:nvPr/>
            </p:nvSpPr>
            <p:spPr>
              <a:xfrm>
                <a:off x="785518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86"/>
              <p:cNvSpPr/>
              <p:nvPr/>
            </p:nvSpPr>
            <p:spPr>
              <a:xfrm>
                <a:off x="785518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87"/>
              <p:cNvSpPr/>
              <p:nvPr/>
            </p:nvSpPr>
            <p:spPr>
              <a:xfrm>
                <a:off x="785518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utoShape 88"/>
              <p:cNvSpPr/>
              <p:nvPr/>
            </p:nvSpPr>
            <p:spPr>
              <a:xfrm>
                <a:off x="785518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AutoShape 90"/>
              <p:cNvSpPr/>
              <p:nvPr/>
            </p:nvSpPr>
            <p:spPr>
              <a:xfrm>
                <a:off x="2875280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AutoShape 91"/>
              <p:cNvSpPr/>
              <p:nvPr/>
            </p:nvSpPr>
            <p:spPr>
              <a:xfrm>
                <a:off x="2875280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92"/>
              <p:cNvSpPr/>
              <p:nvPr/>
            </p:nvSpPr>
            <p:spPr>
              <a:xfrm>
                <a:off x="2875280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AutoShape 93"/>
              <p:cNvSpPr/>
              <p:nvPr/>
            </p:nvSpPr>
            <p:spPr>
              <a:xfrm>
                <a:off x="2875280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AutoShape 94"/>
              <p:cNvSpPr/>
              <p:nvPr/>
            </p:nvSpPr>
            <p:spPr>
              <a:xfrm>
                <a:off x="2875280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AutoShape 95"/>
              <p:cNvSpPr/>
              <p:nvPr/>
            </p:nvSpPr>
            <p:spPr>
              <a:xfrm>
                <a:off x="2875280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AutoShape 96"/>
              <p:cNvSpPr/>
              <p:nvPr/>
            </p:nvSpPr>
            <p:spPr>
              <a:xfrm>
                <a:off x="2875280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AutoShape 97"/>
              <p:cNvSpPr/>
              <p:nvPr/>
            </p:nvSpPr>
            <p:spPr>
              <a:xfrm>
                <a:off x="2875280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AutoShape 98"/>
              <p:cNvSpPr/>
              <p:nvPr/>
            </p:nvSpPr>
            <p:spPr>
              <a:xfrm>
                <a:off x="2875280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AutoShape 99"/>
              <p:cNvSpPr/>
              <p:nvPr/>
            </p:nvSpPr>
            <p:spPr>
              <a:xfrm>
                <a:off x="2875280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AutoShape 100"/>
              <p:cNvSpPr/>
              <p:nvPr/>
            </p:nvSpPr>
            <p:spPr>
              <a:xfrm>
                <a:off x="2875280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AutoShape 101"/>
              <p:cNvSpPr/>
              <p:nvPr/>
            </p:nvSpPr>
            <p:spPr>
              <a:xfrm>
                <a:off x="2875280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102"/>
              <p:cNvSpPr/>
              <p:nvPr/>
            </p:nvSpPr>
            <p:spPr>
              <a:xfrm>
                <a:off x="2875280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AutoShape 104"/>
              <p:cNvSpPr/>
              <p:nvPr/>
            </p:nvSpPr>
            <p:spPr>
              <a:xfrm>
                <a:off x="4965042" y="483939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AutoShape 105"/>
              <p:cNvSpPr/>
              <p:nvPr/>
            </p:nvSpPr>
            <p:spPr>
              <a:xfrm>
                <a:off x="4965042" y="526457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AutoShape 106"/>
              <p:cNvSpPr/>
              <p:nvPr/>
            </p:nvSpPr>
            <p:spPr>
              <a:xfrm>
                <a:off x="4965042" y="568976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AutoShape 107"/>
              <p:cNvSpPr/>
              <p:nvPr/>
            </p:nvSpPr>
            <p:spPr>
              <a:xfrm>
                <a:off x="4965042" y="6114953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AutoShape 108"/>
              <p:cNvSpPr/>
              <p:nvPr/>
            </p:nvSpPr>
            <p:spPr>
              <a:xfrm>
                <a:off x="4965042" y="6540140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AutoShape 109"/>
              <p:cNvSpPr/>
              <p:nvPr/>
            </p:nvSpPr>
            <p:spPr>
              <a:xfrm>
                <a:off x="4965042" y="6965327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AutoShape 110"/>
              <p:cNvSpPr/>
              <p:nvPr/>
            </p:nvSpPr>
            <p:spPr>
              <a:xfrm>
                <a:off x="4965042" y="7390514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AutoShape 111"/>
              <p:cNvSpPr/>
              <p:nvPr/>
            </p:nvSpPr>
            <p:spPr>
              <a:xfrm>
                <a:off x="4965042" y="7815701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AutoShape 112"/>
              <p:cNvSpPr/>
              <p:nvPr/>
            </p:nvSpPr>
            <p:spPr>
              <a:xfrm>
                <a:off x="4965042" y="8240888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AutoShape 113"/>
              <p:cNvSpPr/>
              <p:nvPr/>
            </p:nvSpPr>
            <p:spPr>
              <a:xfrm>
                <a:off x="4965042" y="8666075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AutoShape 114"/>
              <p:cNvSpPr/>
              <p:nvPr/>
            </p:nvSpPr>
            <p:spPr>
              <a:xfrm>
                <a:off x="4965042" y="9091262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AutoShape 115"/>
              <p:cNvSpPr/>
              <p:nvPr/>
            </p:nvSpPr>
            <p:spPr>
              <a:xfrm>
                <a:off x="4965042" y="9516449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AutoShape 116"/>
              <p:cNvSpPr/>
              <p:nvPr/>
            </p:nvSpPr>
            <p:spPr>
              <a:xfrm>
                <a:off x="4965042" y="9941636"/>
                <a:ext cx="1809440" cy="0"/>
              </a:xfrm>
              <a:prstGeom prst="line">
                <a:avLst/>
              </a:prstGeom>
              <a:ln w="6350" cap="rnd">
                <a:solidFill>
                  <a:srgbClr val="53A6D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785518" y="3945942"/>
                <a:ext cx="1809440" cy="401440"/>
              </a:xfrm>
              <a:prstGeom prst="roundRect">
                <a:avLst/>
              </a:prstGeom>
              <a:solidFill>
                <a:srgbClr val="0188C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121"/>
              <p:cNvSpPr/>
              <p:nvPr/>
            </p:nvSpPr>
            <p:spPr>
              <a:xfrm>
                <a:off x="2875280" y="3945942"/>
                <a:ext cx="1809440" cy="401440"/>
              </a:xfrm>
              <a:prstGeom prst="roundRect">
                <a:avLst/>
              </a:prstGeom>
              <a:solidFill>
                <a:srgbClr val="0188C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4965042" y="3945942"/>
                <a:ext cx="1809440" cy="401440"/>
              </a:xfrm>
              <a:prstGeom prst="roundRect">
                <a:avLst/>
              </a:prstGeom>
              <a:solidFill>
                <a:srgbClr val="0188C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1107435" y="4069782"/>
                <a:ext cx="11656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99" b="1" spc="-49" dirty="0">
                    <a:solidFill>
                      <a:srgbClr val="FFFFFF"/>
                    </a:solidFill>
                    <a:latin typeface="Albert Sans" pitchFamily="2" charset="0"/>
                    <a:ea typeface="Sora Bold"/>
                    <a:cs typeface="Sora Bold"/>
                    <a:sym typeface="Sora Bold"/>
                  </a:rPr>
                  <a:t>Full Name</a:t>
                </a:r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3197197" y="4069782"/>
                <a:ext cx="11656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99" b="1" spc="-49" dirty="0">
                    <a:solidFill>
                      <a:srgbClr val="FFFFFF"/>
                    </a:solidFill>
                    <a:latin typeface="Albert Sans" pitchFamily="2" charset="0"/>
                    <a:ea typeface="Sora Bold"/>
                    <a:cs typeface="Sora Bold"/>
                    <a:sym typeface="Sora Bold"/>
                  </a:rPr>
                  <a:t>Phone</a:t>
                </a:r>
              </a:p>
            </p:txBody>
          </p:sp>
          <p:sp>
            <p:nvSpPr>
              <p:cNvPr id="138" name="TextBox 128">
                <a:extLst>
                  <a:ext uri="{FF2B5EF4-FFF2-40B4-BE49-F238E27FC236}">
                    <a16:creationId xmlns:a16="http://schemas.microsoft.com/office/drawing/2014/main" id="{DAFA3B88-5633-A235-BA71-79E603328ACF}"/>
                  </a:ext>
                </a:extLst>
              </p:cNvPr>
              <p:cNvSpPr txBox="1"/>
              <p:nvPr/>
            </p:nvSpPr>
            <p:spPr>
              <a:xfrm>
                <a:off x="5286959" y="4069782"/>
                <a:ext cx="11656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defRPr sz="999" b="1" spc="-49">
                    <a:solidFill>
                      <a:srgbClr val="FFFFFF"/>
                    </a:solidFill>
                    <a:latin typeface="Albert Sans" pitchFamily="2" charset="0"/>
                    <a:ea typeface="Sora Bold"/>
                    <a:cs typeface="Sora Bold"/>
                  </a:defRPr>
                </a:lvl1pPr>
              </a:lstStyle>
              <a:p>
                <a:r>
                  <a:rPr lang="en-US" dirty="0"/>
                  <a:t>Contribution</a:t>
                </a:r>
                <a:endParaRPr lang="en-US" dirty="0">
                  <a:sym typeface="Sora Bold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6DD7195-651A-F4FF-B8CF-F188C0BD1E86}"/>
                </a:ext>
              </a:extLst>
            </p:cNvPr>
            <p:cNvGrpSpPr/>
            <p:nvPr/>
          </p:nvGrpSpPr>
          <p:grpSpPr>
            <a:xfrm>
              <a:off x="427246" y="441233"/>
              <a:ext cx="6625808" cy="1300356"/>
              <a:chOff x="427246" y="441233"/>
              <a:chExt cx="6625808" cy="1300356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427246" y="441233"/>
                <a:ext cx="3980535" cy="13003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450" b="1" spc="-423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Summer</a:t>
                </a: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5284822" y="834357"/>
                <a:ext cx="1768232" cy="657200"/>
              </a:xfrm>
              <a:custGeom>
                <a:avLst/>
                <a:gdLst/>
                <a:ahLst/>
                <a:cxnLst/>
                <a:rect l="l" t="t" r="r" b="b"/>
                <a:pathLst>
                  <a:path w="858651" h="319135">
                    <a:moveTo>
                      <a:pt x="429325" y="0"/>
                    </a:moveTo>
                    <a:cubicBezTo>
                      <a:pt x="192216" y="0"/>
                      <a:pt x="0" y="71441"/>
                      <a:pt x="0" y="159568"/>
                    </a:cubicBezTo>
                    <a:cubicBezTo>
                      <a:pt x="0" y="247694"/>
                      <a:pt x="192216" y="319135"/>
                      <a:pt x="429325" y="319135"/>
                    </a:cubicBezTo>
                    <a:cubicBezTo>
                      <a:pt x="666435" y="319135"/>
                      <a:pt x="858651" y="247694"/>
                      <a:pt x="858651" y="159568"/>
                    </a:cubicBezTo>
                    <a:cubicBezTo>
                      <a:pt x="858651" y="71441"/>
                      <a:pt x="666435" y="0"/>
                      <a:pt x="429325" y="0"/>
                    </a:cubicBezTo>
                    <a:lnTo>
                      <a:pt x="429325" y="0"/>
                    </a:lnTo>
                    <a:close/>
                  </a:path>
                </a:pathLst>
              </a:custGeom>
              <a:solidFill>
                <a:srgbClr val="008DCD"/>
              </a:solidFill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487902" y="988357"/>
                <a:ext cx="1362072" cy="2235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453" b="1" spc="-29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JUNE 10, 2024</a:t>
                </a:r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5593004" y="1215409"/>
                <a:ext cx="1151867" cy="1221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15:00 am - 17:00 pm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503446" y="514458"/>
                <a:ext cx="201742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b="1" u="none" strike="noStrike" spc="60" dirty="0">
                    <a:solidFill>
                      <a:srgbClr val="FFFFFF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SIGN UP SHEET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388C6CD-F9B8-B2D3-4880-FA2FBC961197}"/>
                </a:ext>
              </a:extLst>
            </p:cNvPr>
            <p:cNvGrpSpPr/>
            <p:nvPr/>
          </p:nvGrpSpPr>
          <p:grpSpPr>
            <a:xfrm>
              <a:off x="51728" y="931819"/>
              <a:ext cx="7024439" cy="3334555"/>
              <a:chOff x="51728" y="931819"/>
              <a:chExt cx="7024439" cy="333455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1728" y="1881698"/>
                <a:ext cx="6613127" cy="2183154"/>
              </a:xfrm>
              <a:custGeom>
                <a:avLst/>
                <a:gdLst/>
                <a:ahLst/>
                <a:cxnLst/>
                <a:rect l="l" t="t" r="r" b="b"/>
                <a:pathLst>
                  <a:path w="783004" h="258488">
                    <a:moveTo>
                      <a:pt x="391502" y="0"/>
                    </a:moveTo>
                    <a:cubicBezTo>
                      <a:pt x="175281" y="0"/>
                      <a:pt x="0" y="57865"/>
                      <a:pt x="0" y="129244"/>
                    </a:cubicBezTo>
                    <a:cubicBezTo>
                      <a:pt x="0" y="200624"/>
                      <a:pt x="175281" y="258488"/>
                      <a:pt x="391502" y="258488"/>
                    </a:cubicBezTo>
                    <a:cubicBezTo>
                      <a:pt x="607722" y="258488"/>
                      <a:pt x="783004" y="200624"/>
                      <a:pt x="783004" y="129244"/>
                    </a:cubicBezTo>
                    <a:cubicBezTo>
                      <a:pt x="783004" y="57865"/>
                      <a:pt x="607722" y="0"/>
                      <a:pt x="391502" y="0"/>
                    </a:cubicBezTo>
                    <a:close/>
                  </a:path>
                </a:pathLst>
              </a:custGeom>
              <a:solidFill>
                <a:srgbClr val="FFFFFF">
                  <a:alpha val="1961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3270655" y="2122535"/>
                <a:ext cx="2143839" cy="2143839"/>
              </a:xfrm>
              <a:custGeom>
                <a:avLst/>
                <a:gdLst/>
                <a:ahLst/>
                <a:cxnLst/>
                <a:rect l="l" t="t" r="r" b="b"/>
                <a:pathLst>
                  <a:path w="2143839" h="2143839">
                    <a:moveTo>
                      <a:pt x="0" y="0"/>
                    </a:moveTo>
                    <a:lnTo>
                      <a:pt x="2143838" y="0"/>
                    </a:lnTo>
                    <a:lnTo>
                      <a:pt x="2143838" y="2143838"/>
                    </a:lnTo>
                    <a:lnTo>
                      <a:pt x="0" y="21438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82836" y="2090042"/>
                <a:ext cx="5350913" cy="1766466"/>
              </a:xfrm>
              <a:custGeom>
                <a:avLst/>
                <a:gdLst/>
                <a:ahLst/>
                <a:cxnLst/>
                <a:rect l="l" t="t" r="r" b="b"/>
                <a:pathLst>
                  <a:path w="783004" h="258488">
                    <a:moveTo>
                      <a:pt x="391502" y="0"/>
                    </a:moveTo>
                    <a:cubicBezTo>
                      <a:pt x="175281" y="0"/>
                      <a:pt x="0" y="57865"/>
                      <a:pt x="0" y="129244"/>
                    </a:cubicBezTo>
                    <a:cubicBezTo>
                      <a:pt x="0" y="200624"/>
                      <a:pt x="175281" y="258488"/>
                      <a:pt x="391502" y="258488"/>
                    </a:cubicBezTo>
                    <a:cubicBezTo>
                      <a:pt x="607722" y="258488"/>
                      <a:pt x="783004" y="200624"/>
                      <a:pt x="783004" y="129244"/>
                    </a:cubicBezTo>
                    <a:cubicBezTo>
                      <a:pt x="783004" y="57865"/>
                      <a:pt x="607722" y="0"/>
                      <a:pt x="391502" y="0"/>
                    </a:cubicBezTo>
                    <a:close/>
                  </a:path>
                </a:pathLst>
              </a:custGeom>
              <a:solidFill>
                <a:srgbClr val="FFFFFF">
                  <a:alpha val="3922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179195" y="2253902"/>
                <a:ext cx="4358194" cy="1438746"/>
              </a:xfrm>
              <a:custGeom>
                <a:avLst/>
                <a:gdLst/>
                <a:ahLst/>
                <a:cxnLst/>
                <a:rect l="l" t="t" r="r" b="b"/>
                <a:pathLst>
                  <a:path w="783004" h="258488">
                    <a:moveTo>
                      <a:pt x="391502" y="0"/>
                    </a:moveTo>
                    <a:cubicBezTo>
                      <a:pt x="175281" y="0"/>
                      <a:pt x="0" y="57865"/>
                      <a:pt x="0" y="129244"/>
                    </a:cubicBezTo>
                    <a:cubicBezTo>
                      <a:pt x="0" y="200624"/>
                      <a:pt x="175281" y="258488"/>
                      <a:pt x="391502" y="258488"/>
                    </a:cubicBezTo>
                    <a:cubicBezTo>
                      <a:pt x="607722" y="258488"/>
                      <a:pt x="783004" y="200624"/>
                      <a:pt x="783004" y="129244"/>
                    </a:cubicBezTo>
                    <a:cubicBezTo>
                      <a:pt x="783004" y="57865"/>
                      <a:pt x="607722" y="0"/>
                      <a:pt x="391502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562997" y="2380605"/>
                <a:ext cx="3590590" cy="1185341"/>
              </a:xfrm>
              <a:custGeom>
                <a:avLst/>
                <a:gdLst/>
                <a:ahLst/>
                <a:cxnLst/>
                <a:rect l="l" t="t" r="r" b="b"/>
                <a:pathLst>
                  <a:path w="783004" h="258488">
                    <a:moveTo>
                      <a:pt x="391502" y="0"/>
                    </a:moveTo>
                    <a:cubicBezTo>
                      <a:pt x="175281" y="0"/>
                      <a:pt x="0" y="57865"/>
                      <a:pt x="0" y="129244"/>
                    </a:cubicBezTo>
                    <a:cubicBezTo>
                      <a:pt x="0" y="200624"/>
                      <a:pt x="175281" y="258488"/>
                      <a:pt x="391502" y="258488"/>
                    </a:cubicBezTo>
                    <a:cubicBezTo>
                      <a:pt x="607722" y="258488"/>
                      <a:pt x="783004" y="200624"/>
                      <a:pt x="783004" y="129244"/>
                    </a:cubicBezTo>
                    <a:cubicBezTo>
                      <a:pt x="783004" y="57865"/>
                      <a:pt x="607722" y="0"/>
                      <a:pt x="391502" y="0"/>
                    </a:cubicBezTo>
                    <a:close/>
                  </a:path>
                </a:pathLst>
              </a:custGeom>
              <a:solidFill>
                <a:srgbClr val="FFFFFF">
                  <a:alpha val="7843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842809" y="2472977"/>
                <a:ext cx="3030966" cy="1000596"/>
              </a:xfrm>
              <a:custGeom>
                <a:avLst/>
                <a:gdLst/>
                <a:ahLst/>
                <a:cxnLst/>
                <a:rect l="l" t="t" r="r" b="b"/>
                <a:pathLst>
                  <a:path w="783004" h="258488">
                    <a:moveTo>
                      <a:pt x="391502" y="0"/>
                    </a:moveTo>
                    <a:cubicBezTo>
                      <a:pt x="175281" y="0"/>
                      <a:pt x="0" y="57865"/>
                      <a:pt x="0" y="129244"/>
                    </a:cubicBezTo>
                    <a:cubicBezTo>
                      <a:pt x="0" y="200624"/>
                      <a:pt x="175281" y="258488"/>
                      <a:pt x="391502" y="258488"/>
                    </a:cubicBezTo>
                    <a:cubicBezTo>
                      <a:pt x="607722" y="258488"/>
                      <a:pt x="783004" y="200624"/>
                      <a:pt x="783004" y="129244"/>
                    </a:cubicBezTo>
                    <a:cubicBezTo>
                      <a:pt x="783004" y="57865"/>
                      <a:pt x="607722" y="0"/>
                      <a:pt x="391502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 flipH="1">
                <a:off x="1981644" y="931819"/>
                <a:ext cx="3274468" cy="2381431"/>
              </a:xfrm>
              <a:custGeom>
                <a:avLst/>
                <a:gdLst/>
                <a:ahLst/>
                <a:cxnLst/>
                <a:rect l="l" t="t" r="r" b="b"/>
                <a:pathLst>
                  <a:path w="3274468" h="2381431">
                    <a:moveTo>
                      <a:pt x="3274467" y="0"/>
                    </a:moveTo>
                    <a:lnTo>
                      <a:pt x="0" y="0"/>
                    </a:lnTo>
                    <a:lnTo>
                      <a:pt x="0" y="2381431"/>
                    </a:lnTo>
                    <a:lnTo>
                      <a:pt x="3274467" y="2381431"/>
                    </a:lnTo>
                    <a:lnTo>
                      <a:pt x="3274467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3535139" y="2082638"/>
                <a:ext cx="3541028" cy="1300677"/>
              </a:xfrm>
              <a:prstGeom prst="rect">
                <a:avLst/>
              </a:prstGeom>
            </p:spPr>
            <p:txBody>
              <a:bodyPr wrap="square" lIns="0" tIns="0" rIns="9144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8452" b="1" spc="-422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Potluck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503446" y="2816665"/>
                <a:ext cx="1248911" cy="3188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15"/>
                  </a:lnSpc>
                </a:pPr>
                <a:r>
                  <a:rPr lang="en-US" sz="1100" spc="-46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12 Anywhere St., Any City, ST 12345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503446" y="2287218"/>
                <a:ext cx="1060614" cy="5161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000"/>
                  </a:lnSpc>
                  <a:spcBef>
                    <a:spcPct val="0"/>
                  </a:spcBef>
                </a:pPr>
                <a:r>
                  <a:rPr lang="en-US" sz="2100" b="1" spc="-104" dirty="0">
                    <a:solidFill>
                      <a:srgbClr val="FFFFFF">
                        <a:alpha val="89804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Jessica's backyard</a:t>
                </a:r>
              </a:p>
            </p:txBody>
          </p:sp>
        </p:grpSp>
        <p:sp>
          <p:nvSpPr>
            <p:cNvPr id="3" name="QuickSignup"/>
            <p:cNvSpPr/>
            <p:nvPr/>
          </p:nvSpPr>
          <p:spPr>
            <a:xfrm>
              <a:off x="3449549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Albert Sans</vt:lpstr>
      <vt:lpstr>Albert Sans Medium</vt:lpstr>
      <vt:lpstr>Sora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71</cp:revision>
  <dcterms:created xsi:type="dcterms:W3CDTF">2006-08-16T00:00:00Z</dcterms:created>
  <dcterms:modified xsi:type="dcterms:W3CDTF">2024-11-09T09:58:17Z</dcterms:modified>
  <dc:identifier>DAGVk_hPTAM</dc:identifier>
</cp:coreProperties>
</file>