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77" r:id="rId2"/>
  </p:sldIdLst>
  <p:sldSz cx="7556500" cy="10693400"/>
  <p:notesSz cx="6858000" cy="9144000"/>
  <p:embeddedFontLst>
    <p:embeddedFont>
      <p:font typeface="Fredoka SemiBold" pitchFamily="2" charset="-79"/>
      <p:bold r:id="rId3"/>
    </p:embeddedFont>
    <p:embeddedFont>
      <p:font typeface="Lilita One" panose="02000000000000000000" pitchFamily="2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A792"/>
    <a:srgbClr val="AC516A"/>
    <a:srgbClr val="1A3F4C"/>
    <a:srgbClr val="183E4B"/>
    <a:srgbClr val="193E4B"/>
    <a:srgbClr val="183D4B"/>
    <a:srgbClr val="142F3A"/>
    <a:srgbClr val="122F39"/>
    <a:srgbClr val="132E3A"/>
    <a:srgbClr val="1430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22" autoAdjust="0"/>
  </p:normalViewPr>
  <p:slideViewPr>
    <p:cSldViewPr>
      <p:cViewPr varScale="1">
        <p:scale>
          <a:sx n="68" d="100"/>
          <a:sy n="68" d="100"/>
        </p:scale>
        <p:origin x="179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" name="Summer Camp #1">
            <a:extLst>
              <a:ext uri="{FF2B5EF4-FFF2-40B4-BE49-F238E27FC236}">
                <a16:creationId xmlns:a16="http://schemas.microsoft.com/office/drawing/2014/main" id="{30AA0842-C45D-3674-DA96-317EBE01097A}"/>
              </a:ext>
            </a:extLst>
          </p:cNvPr>
          <p:cNvGrpSpPr/>
          <p:nvPr/>
        </p:nvGrpSpPr>
        <p:grpSpPr>
          <a:xfrm>
            <a:off x="267636" y="-1"/>
            <a:ext cx="7293194" cy="10424368"/>
            <a:chOff x="267636" y="-1"/>
            <a:chExt cx="7293194" cy="10424368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19448970-AA4C-2609-ACC6-579CCF5C3AB5}"/>
                </a:ext>
              </a:extLst>
            </p:cNvPr>
            <p:cNvGrpSpPr/>
            <p:nvPr/>
          </p:nvGrpSpPr>
          <p:grpSpPr>
            <a:xfrm>
              <a:off x="344828" y="-1"/>
              <a:ext cx="7216002" cy="5113928"/>
              <a:chOff x="344828" y="-1"/>
              <a:chExt cx="7216002" cy="5113928"/>
            </a:xfrm>
          </p:grpSpPr>
          <p:sp>
            <p:nvSpPr>
              <p:cNvPr id="3" name="Freeform 3"/>
              <p:cNvSpPr/>
              <p:nvPr/>
            </p:nvSpPr>
            <p:spPr>
              <a:xfrm rot="15124638">
                <a:off x="3094677" y="193943"/>
                <a:ext cx="1651685" cy="1917010"/>
              </a:xfrm>
              <a:custGeom>
                <a:avLst/>
                <a:gdLst/>
                <a:ahLst/>
                <a:cxnLst/>
                <a:rect l="l" t="t" r="r" b="b"/>
                <a:pathLst>
                  <a:path w="553222" h="642091">
                    <a:moveTo>
                      <a:pt x="203200" y="642091"/>
                    </a:moveTo>
                    <a:lnTo>
                      <a:pt x="350022" y="642091"/>
                    </a:lnTo>
                    <a:lnTo>
                      <a:pt x="553222" y="0"/>
                    </a:lnTo>
                    <a:lnTo>
                      <a:pt x="0" y="0"/>
                    </a:lnTo>
                    <a:lnTo>
                      <a:pt x="203200" y="64209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E">
                      <a:alpha val="50000"/>
                    </a:srgbClr>
                  </a:gs>
                  <a:gs pos="100000">
                    <a:srgbClr val="FFE097">
                      <a:alpha val="50000"/>
                    </a:srgbClr>
                  </a:gs>
                </a:gsLst>
                <a:lin ang="5400000"/>
              </a:gra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" name="Freeform 5"/>
              <p:cNvSpPr/>
              <p:nvPr/>
            </p:nvSpPr>
            <p:spPr>
              <a:xfrm>
                <a:off x="4582064" y="-1"/>
                <a:ext cx="2978766" cy="4361085"/>
              </a:xfrm>
              <a:custGeom>
                <a:avLst/>
                <a:gdLst/>
                <a:ahLst/>
                <a:cxnLst/>
                <a:rect l="l" t="t" r="r" b="b"/>
                <a:pathLst>
                  <a:path w="3882617" h="4918494">
                    <a:moveTo>
                      <a:pt x="0" y="0"/>
                    </a:moveTo>
                    <a:lnTo>
                      <a:pt x="3882617" y="0"/>
                    </a:lnTo>
                    <a:lnTo>
                      <a:pt x="3882617" y="4918494"/>
                    </a:lnTo>
                    <a:lnTo>
                      <a:pt x="0" y="4918494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  <a:stretch>
                  <a:fillRect t="-12781" r="-30343" b="1"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" name="Freeform 7"/>
              <p:cNvSpPr/>
              <p:nvPr/>
            </p:nvSpPr>
            <p:spPr>
              <a:xfrm>
                <a:off x="5494391" y="2695569"/>
                <a:ext cx="2062109" cy="1665515"/>
              </a:xfrm>
              <a:custGeom>
                <a:avLst/>
                <a:gdLst/>
                <a:ahLst/>
                <a:cxnLst/>
                <a:rect l="l" t="t" r="r" b="b"/>
                <a:pathLst>
                  <a:path w="1064485" h="596883">
                    <a:moveTo>
                      <a:pt x="0" y="0"/>
                    </a:moveTo>
                    <a:lnTo>
                      <a:pt x="1064485" y="0"/>
                    </a:lnTo>
                    <a:lnTo>
                      <a:pt x="1064485" y="596883"/>
                    </a:lnTo>
                    <a:lnTo>
                      <a:pt x="0" y="59688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E">
                      <a:alpha val="0"/>
                    </a:srgbClr>
                  </a:gs>
                  <a:gs pos="100000">
                    <a:srgbClr val="FFFFFE">
                      <a:alpha val="100000"/>
                    </a:srgbClr>
                  </a:gs>
                </a:gsLst>
                <a:lin ang="5400000"/>
              </a:gra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" name="Freeform 9"/>
              <p:cNvSpPr/>
              <p:nvPr/>
            </p:nvSpPr>
            <p:spPr>
              <a:xfrm rot="280395" flipH="1">
                <a:off x="3613610" y="1475505"/>
                <a:ext cx="3463257" cy="3638422"/>
              </a:xfrm>
              <a:custGeom>
                <a:avLst/>
                <a:gdLst/>
                <a:ahLst/>
                <a:cxnLst/>
                <a:rect l="l" t="t" r="r" b="b"/>
                <a:pathLst>
                  <a:path w="3463257" h="3638422">
                    <a:moveTo>
                      <a:pt x="3463257" y="0"/>
                    </a:moveTo>
                    <a:lnTo>
                      <a:pt x="0" y="0"/>
                    </a:lnTo>
                    <a:lnTo>
                      <a:pt x="0" y="3638422"/>
                    </a:lnTo>
                    <a:lnTo>
                      <a:pt x="3463257" y="3638422"/>
                    </a:lnTo>
                    <a:lnTo>
                      <a:pt x="3463257" y="0"/>
                    </a:lnTo>
                    <a:close/>
                  </a:path>
                </a:pathLst>
              </a:custGeom>
              <a:blipFill>
                <a:blip r:embed="rId4">
                  <a:extLs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a:blip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/>
              <p:nvPr/>
            </p:nvSpPr>
            <p:spPr>
              <a:xfrm>
                <a:off x="4037108" y="2819346"/>
                <a:ext cx="3519392" cy="1327838"/>
              </a:xfrm>
              <a:custGeom>
                <a:avLst/>
                <a:gdLst/>
                <a:ahLst/>
                <a:cxnLst/>
                <a:rect l="l" t="t" r="r" b="b"/>
                <a:pathLst>
                  <a:path w="1383556" h="475867">
                    <a:moveTo>
                      <a:pt x="0" y="0"/>
                    </a:moveTo>
                    <a:lnTo>
                      <a:pt x="1383556" y="0"/>
                    </a:lnTo>
                    <a:lnTo>
                      <a:pt x="1383556" y="475867"/>
                    </a:lnTo>
                    <a:lnTo>
                      <a:pt x="0" y="475867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E">
                      <a:alpha val="0"/>
                    </a:srgbClr>
                  </a:gs>
                  <a:gs pos="100000">
                    <a:srgbClr val="FFFFFE">
                      <a:alpha val="100000"/>
                    </a:srgbClr>
                  </a:gs>
                </a:gsLst>
                <a:lin ang="5400000"/>
              </a:gra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Freeform 15"/>
              <p:cNvSpPr/>
              <p:nvPr/>
            </p:nvSpPr>
            <p:spPr>
              <a:xfrm>
                <a:off x="2833872" y="1465476"/>
                <a:ext cx="737626" cy="600842"/>
              </a:xfrm>
              <a:custGeom>
                <a:avLst/>
                <a:gdLst/>
                <a:ahLst/>
                <a:cxnLst/>
                <a:rect l="l" t="t" r="r" b="b"/>
                <a:pathLst>
                  <a:path w="997836" h="812800">
                    <a:moveTo>
                      <a:pt x="498918" y="0"/>
                    </a:moveTo>
                    <a:cubicBezTo>
                      <a:pt x="223373" y="0"/>
                      <a:pt x="0" y="181951"/>
                      <a:pt x="0" y="406400"/>
                    </a:cubicBezTo>
                    <a:cubicBezTo>
                      <a:pt x="0" y="630849"/>
                      <a:pt x="223373" y="812800"/>
                      <a:pt x="498918" y="812800"/>
                    </a:cubicBezTo>
                    <a:cubicBezTo>
                      <a:pt x="774463" y="812800"/>
                      <a:pt x="997836" y="630849"/>
                      <a:pt x="997836" y="406400"/>
                    </a:cubicBezTo>
                    <a:cubicBezTo>
                      <a:pt x="997836" y="181951"/>
                      <a:pt x="774463" y="0"/>
                      <a:pt x="498918" y="0"/>
                    </a:cubicBezTo>
                    <a:close/>
                  </a:path>
                </a:pathLst>
              </a:custGeom>
              <a:solidFill>
                <a:srgbClr val="B0717F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8" name="Freeform 18"/>
              <p:cNvSpPr/>
              <p:nvPr/>
            </p:nvSpPr>
            <p:spPr>
              <a:xfrm>
                <a:off x="344828" y="2372885"/>
                <a:ext cx="1369198" cy="292458"/>
              </a:xfrm>
              <a:prstGeom prst="roundRect">
                <a:avLst>
                  <a:gd name="adj" fmla="val 29695"/>
                </a:avLst>
              </a:prstGeom>
              <a:solidFill>
                <a:srgbClr val="403F58"/>
              </a:solidFill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1" name="Freeform 21"/>
              <p:cNvSpPr/>
              <p:nvPr/>
            </p:nvSpPr>
            <p:spPr>
              <a:xfrm>
                <a:off x="1813135" y="2372885"/>
                <a:ext cx="1389549" cy="292458"/>
              </a:xfrm>
              <a:prstGeom prst="roundRect">
                <a:avLst>
                  <a:gd name="adj" fmla="val 26438"/>
                </a:avLst>
              </a:prstGeom>
              <a:solidFill>
                <a:srgbClr val="403F58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" name="Freeform 24"/>
              <p:cNvSpPr/>
              <p:nvPr/>
            </p:nvSpPr>
            <p:spPr>
              <a:xfrm>
                <a:off x="344828" y="2764452"/>
                <a:ext cx="2857856" cy="292458"/>
              </a:xfrm>
              <a:prstGeom prst="roundRect">
                <a:avLst>
                  <a:gd name="adj" fmla="val 29695"/>
                </a:avLst>
              </a:prstGeom>
              <a:solidFill>
                <a:srgbClr val="403F58"/>
              </a:solidFill>
              <a:ln cap="sq">
                <a:noFill/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6" name="Freeform 26"/>
              <p:cNvSpPr/>
              <p:nvPr/>
            </p:nvSpPr>
            <p:spPr>
              <a:xfrm>
                <a:off x="3019175" y="1567704"/>
                <a:ext cx="367019" cy="375206"/>
              </a:xfrm>
              <a:custGeom>
                <a:avLst/>
                <a:gdLst/>
                <a:ahLst/>
                <a:cxnLst/>
                <a:rect l="l" t="t" r="r" b="b"/>
                <a:pathLst>
                  <a:path w="367019" h="375206">
                    <a:moveTo>
                      <a:pt x="0" y="0"/>
                    </a:moveTo>
                    <a:lnTo>
                      <a:pt x="367019" y="0"/>
                    </a:lnTo>
                    <a:lnTo>
                      <a:pt x="367019" y="375205"/>
                    </a:lnTo>
                    <a:lnTo>
                      <a:pt x="0" y="375205"/>
                    </a:lnTo>
                    <a:lnTo>
                      <a:pt x="0" y="0"/>
                    </a:lnTo>
                    <a:close/>
                  </a:path>
                </a:pathLst>
              </a:custGeom>
              <a:blipFill>
                <a:blip r:embed="rId6">
                  <a:extLs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a:blipFill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8CD5A491-A659-1C3F-2C96-9820F67FDAF0}"/>
                </a:ext>
              </a:extLst>
            </p:cNvPr>
            <p:cNvGrpSpPr/>
            <p:nvPr/>
          </p:nvGrpSpPr>
          <p:grpSpPr>
            <a:xfrm>
              <a:off x="267636" y="3859559"/>
              <a:ext cx="7024728" cy="6564808"/>
              <a:chOff x="267636" y="3859559"/>
              <a:chExt cx="7024728" cy="6564808"/>
            </a:xfrm>
          </p:grpSpPr>
          <p:sp>
            <p:nvSpPr>
              <p:cNvPr id="38" name="Freeform 38"/>
              <p:cNvSpPr/>
              <p:nvPr/>
            </p:nvSpPr>
            <p:spPr>
              <a:xfrm>
                <a:off x="267636" y="3859560"/>
                <a:ext cx="7024728" cy="6564807"/>
              </a:xfrm>
              <a:prstGeom prst="roundRect">
                <a:avLst>
                  <a:gd name="adj" fmla="val 810"/>
                </a:avLst>
              </a:prstGeom>
              <a:solidFill>
                <a:srgbClr val="FFFFFF"/>
              </a:solidFill>
              <a:ln w="9525" cap="sq">
                <a:solidFill>
                  <a:srgbClr val="ABAAB7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8DEBD30E-BF1D-F3EE-8229-62A9636A9192}"/>
                  </a:ext>
                </a:extLst>
              </p:cNvPr>
              <p:cNvSpPr/>
              <p:nvPr/>
            </p:nvSpPr>
            <p:spPr>
              <a:xfrm>
                <a:off x="267636" y="3859559"/>
                <a:ext cx="7024728" cy="390146"/>
              </a:xfrm>
              <a:custGeom>
                <a:avLst/>
                <a:gdLst>
                  <a:gd name="connsiteX0" fmla="*/ 27678 w 7024728"/>
                  <a:gd name="connsiteY0" fmla="*/ 0 h 390146"/>
                  <a:gd name="connsiteX1" fmla="*/ 6997051 w 7024728"/>
                  <a:gd name="connsiteY1" fmla="*/ 0 h 390146"/>
                  <a:gd name="connsiteX2" fmla="*/ 7024728 w 7024728"/>
                  <a:gd name="connsiteY2" fmla="*/ 27678 h 390146"/>
                  <a:gd name="connsiteX3" fmla="*/ 7024728 w 7024728"/>
                  <a:gd name="connsiteY3" fmla="*/ 180975 h 390146"/>
                  <a:gd name="connsiteX4" fmla="*/ 7024728 w 7024728"/>
                  <a:gd name="connsiteY4" fmla="*/ 362471 h 390146"/>
                  <a:gd name="connsiteX5" fmla="*/ 7024728 w 7024728"/>
                  <a:gd name="connsiteY5" fmla="*/ 390146 h 390146"/>
                  <a:gd name="connsiteX6" fmla="*/ 6997051 w 7024728"/>
                  <a:gd name="connsiteY6" fmla="*/ 390146 h 390146"/>
                  <a:gd name="connsiteX7" fmla="*/ 27678 w 7024728"/>
                  <a:gd name="connsiteY7" fmla="*/ 390146 h 390146"/>
                  <a:gd name="connsiteX8" fmla="*/ 0 w 7024728"/>
                  <a:gd name="connsiteY8" fmla="*/ 390146 h 390146"/>
                  <a:gd name="connsiteX9" fmla="*/ 0 w 7024728"/>
                  <a:gd name="connsiteY9" fmla="*/ 362471 h 390146"/>
                  <a:gd name="connsiteX10" fmla="*/ 0 w 7024728"/>
                  <a:gd name="connsiteY10" fmla="*/ 180975 h 390146"/>
                  <a:gd name="connsiteX11" fmla="*/ 0 w 7024728"/>
                  <a:gd name="connsiteY11" fmla="*/ 27678 h 390146"/>
                  <a:gd name="connsiteX12" fmla="*/ 27678 w 7024728"/>
                  <a:gd name="connsiteY12" fmla="*/ 0 h 3901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7024728" h="390146">
                    <a:moveTo>
                      <a:pt x="27678" y="0"/>
                    </a:moveTo>
                    <a:lnTo>
                      <a:pt x="6997051" y="0"/>
                    </a:lnTo>
                    <a:cubicBezTo>
                      <a:pt x="7012336" y="0"/>
                      <a:pt x="7024728" y="12392"/>
                      <a:pt x="7024728" y="27678"/>
                    </a:cubicBezTo>
                    <a:lnTo>
                      <a:pt x="7024728" y="180975"/>
                    </a:lnTo>
                    <a:lnTo>
                      <a:pt x="7024728" y="362471"/>
                    </a:lnTo>
                    <a:lnTo>
                      <a:pt x="7024728" y="390146"/>
                    </a:lnTo>
                    <a:lnTo>
                      <a:pt x="6997051" y="390146"/>
                    </a:lnTo>
                    <a:lnTo>
                      <a:pt x="27678" y="390146"/>
                    </a:lnTo>
                    <a:lnTo>
                      <a:pt x="0" y="390146"/>
                    </a:lnTo>
                    <a:lnTo>
                      <a:pt x="0" y="362471"/>
                    </a:lnTo>
                    <a:lnTo>
                      <a:pt x="0" y="180975"/>
                    </a:lnTo>
                    <a:lnTo>
                      <a:pt x="0" y="27678"/>
                    </a:lnTo>
                    <a:cubicBezTo>
                      <a:pt x="0" y="12392"/>
                      <a:pt x="12392" y="0"/>
                      <a:pt x="27678" y="0"/>
                    </a:cubicBezTo>
                    <a:close/>
                  </a:path>
                </a:pathLst>
              </a:custGeom>
              <a:solidFill>
                <a:srgbClr val="585670"/>
              </a:solidFill>
            </p:spPr>
            <p:txBody>
              <a:bodyPr wrap="square"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47" name="AutoShape 47"/>
              <p:cNvSpPr/>
              <p:nvPr/>
            </p:nvSpPr>
            <p:spPr>
              <a:xfrm>
                <a:off x="267636" y="4690752"/>
                <a:ext cx="7024728" cy="0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8" name="AutoShape 48"/>
              <p:cNvSpPr/>
              <p:nvPr/>
            </p:nvSpPr>
            <p:spPr>
              <a:xfrm>
                <a:off x="267636" y="5131799"/>
                <a:ext cx="7024728" cy="0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9" name="AutoShape 49"/>
              <p:cNvSpPr/>
              <p:nvPr/>
            </p:nvSpPr>
            <p:spPr>
              <a:xfrm>
                <a:off x="2026199" y="4249706"/>
                <a:ext cx="0" cy="6174658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0" name="AutoShape 50"/>
              <p:cNvSpPr/>
              <p:nvPr/>
            </p:nvSpPr>
            <p:spPr>
              <a:xfrm>
                <a:off x="3530735" y="4249706"/>
                <a:ext cx="0" cy="6174658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1" name="AutoShape 51"/>
              <p:cNvSpPr/>
              <p:nvPr/>
            </p:nvSpPr>
            <p:spPr>
              <a:xfrm>
                <a:off x="5409168" y="4249706"/>
                <a:ext cx="0" cy="6174658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2" name="AutoShape 52"/>
              <p:cNvSpPr/>
              <p:nvPr/>
            </p:nvSpPr>
            <p:spPr>
              <a:xfrm>
                <a:off x="267636" y="5572846"/>
                <a:ext cx="7024728" cy="0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3" name="AutoShape 53"/>
              <p:cNvSpPr/>
              <p:nvPr/>
            </p:nvSpPr>
            <p:spPr>
              <a:xfrm>
                <a:off x="267636" y="6013893"/>
                <a:ext cx="7024728" cy="0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4" name="AutoShape 54"/>
              <p:cNvSpPr/>
              <p:nvPr/>
            </p:nvSpPr>
            <p:spPr>
              <a:xfrm>
                <a:off x="267636" y="6454940"/>
                <a:ext cx="7024728" cy="0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5" name="AutoShape 55"/>
              <p:cNvSpPr/>
              <p:nvPr/>
            </p:nvSpPr>
            <p:spPr>
              <a:xfrm>
                <a:off x="267636" y="6895987"/>
                <a:ext cx="7024728" cy="0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6" name="AutoShape 56"/>
              <p:cNvSpPr/>
              <p:nvPr/>
            </p:nvSpPr>
            <p:spPr>
              <a:xfrm>
                <a:off x="267636" y="7337034"/>
                <a:ext cx="7024728" cy="0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7" name="AutoShape 57"/>
              <p:cNvSpPr/>
              <p:nvPr/>
            </p:nvSpPr>
            <p:spPr>
              <a:xfrm>
                <a:off x="267636" y="7778081"/>
                <a:ext cx="7024728" cy="0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8" name="AutoShape 58"/>
              <p:cNvSpPr/>
              <p:nvPr/>
            </p:nvSpPr>
            <p:spPr>
              <a:xfrm>
                <a:off x="267636" y="8219128"/>
                <a:ext cx="7024728" cy="0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59" name="AutoShape 59"/>
              <p:cNvSpPr/>
              <p:nvPr/>
            </p:nvSpPr>
            <p:spPr>
              <a:xfrm>
                <a:off x="267636" y="9101222"/>
                <a:ext cx="7024728" cy="0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0" name="AutoShape 60"/>
              <p:cNvSpPr/>
              <p:nvPr/>
            </p:nvSpPr>
            <p:spPr>
              <a:xfrm>
                <a:off x="267636" y="8660175"/>
                <a:ext cx="7024728" cy="0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1" name="AutoShape 61"/>
              <p:cNvSpPr/>
              <p:nvPr/>
            </p:nvSpPr>
            <p:spPr>
              <a:xfrm>
                <a:off x="267636" y="9542269"/>
                <a:ext cx="7024728" cy="0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62" name="AutoShape 62"/>
              <p:cNvSpPr/>
              <p:nvPr/>
            </p:nvSpPr>
            <p:spPr>
              <a:xfrm>
                <a:off x="267636" y="9983316"/>
                <a:ext cx="7024728" cy="0"/>
              </a:xfrm>
              <a:prstGeom prst="line">
                <a:avLst/>
              </a:prstGeom>
              <a:ln w="12700" cap="flat">
                <a:solidFill>
                  <a:srgbClr val="585670">
                    <a:alpha val="49804"/>
                  </a:srgbClr>
                </a:solidFill>
                <a:prstDash val="solid"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3" name="Text">
              <a:extLst>
                <a:ext uri="{FF2B5EF4-FFF2-40B4-BE49-F238E27FC236}">
                  <a16:creationId xmlns:a16="http://schemas.microsoft.com/office/drawing/2014/main" id="{A1DCEA3C-21C0-C55E-E179-3FCCAC4BB37A}"/>
                </a:ext>
              </a:extLst>
            </p:cNvPr>
            <p:cNvGrpSpPr/>
            <p:nvPr/>
          </p:nvGrpSpPr>
          <p:grpSpPr>
            <a:xfrm>
              <a:off x="315930" y="426800"/>
              <a:ext cx="6827138" cy="3689387"/>
              <a:chOff x="315930" y="426800"/>
              <a:chExt cx="6827138" cy="3689387"/>
            </a:xfrm>
          </p:grpSpPr>
          <p:sp>
            <p:nvSpPr>
              <p:cNvPr id="27" name="TextBox 27"/>
              <p:cNvSpPr txBox="1"/>
              <p:nvPr/>
            </p:nvSpPr>
            <p:spPr>
              <a:xfrm>
                <a:off x="373856" y="426800"/>
                <a:ext cx="2867913" cy="184666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l"/>
                <a:r>
                  <a:rPr lang="en-US" sz="1200" dirty="0">
                    <a:solidFill>
                      <a:srgbClr val="403F58"/>
                    </a:solidFill>
                    <a:latin typeface="Fredoka SemiBold" pitchFamily="2" charset="-79"/>
                    <a:ea typeface="Fredoka Semi-Bold"/>
                    <a:cs typeface="Fredoka SemiBold" pitchFamily="2" charset="-79"/>
                    <a:sym typeface="Fredoka Semi-Bold"/>
                  </a:rPr>
                  <a:t>SIGN UP SHEET</a:t>
                </a:r>
              </a:p>
            </p:txBody>
          </p:sp>
          <p:sp>
            <p:nvSpPr>
              <p:cNvPr id="28" name="TextBox 28"/>
              <p:cNvSpPr txBox="1"/>
              <p:nvPr/>
            </p:nvSpPr>
            <p:spPr>
              <a:xfrm>
                <a:off x="412678" y="2438932"/>
                <a:ext cx="1233497" cy="16036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rgbClr val="FFFFFE"/>
                    </a:solidFill>
                    <a:latin typeface="Fredoka SemiBold" pitchFamily="2" charset="-79"/>
                    <a:ea typeface="Fredoka Bold"/>
                    <a:cs typeface="Fredoka SemiBold" pitchFamily="2" charset="-79"/>
                    <a:sym typeface="Fredoka Bold"/>
                  </a:rPr>
                  <a:t>20 - 27 July 2025</a:t>
                </a:r>
              </a:p>
            </p:txBody>
          </p:sp>
          <p:sp>
            <p:nvSpPr>
              <p:cNvPr id="33" name="TextBox 33"/>
              <p:cNvSpPr txBox="1"/>
              <p:nvPr/>
            </p:nvSpPr>
            <p:spPr>
              <a:xfrm>
                <a:off x="451881" y="2830499"/>
                <a:ext cx="2643751" cy="16036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rgbClr val="FFFFFE"/>
                    </a:solidFill>
                    <a:latin typeface="Fredoka SemiBold" pitchFamily="2" charset="-79"/>
                    <a:ea typeface="Fredoka Bold"/>
                    <a:cs typeface="Fredoka SemiBold" pitchFamily="2" charset="-79"/>
                    <a:sym typeface="Fredoka Bold"/>
                  </a:rPr>
                  <a:t>12345 Anywhere St., Any City 12345</a:t>
                </a:r>
              </a:p>
            </p:txBody>
          </p:sp>
          <p:sp>
            <p:nvSpPr>
              <p:cNvPr id="34" name="TextBox 34"/>
              <p:cNvSpPr txBox="1"/>
              <p:nvPr/>
            </p:nvSpPr>
            <p:spPr>
              <a:xfrm>
                <a:off x="1938071" y="2438932"/>
                <a:ext cx="1139677" cy="160365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1050" dirty="0">
                    <a:solidFill>
                      <a:srgbClr val="FFFFFE"/>
                    </a:solidFill>
                    <a:latin typeface="Fredoka SemiBold" pitchFamily="2" charset="-79"/>
                    <a:ea typeface="Fredoka Bold"/>
                    <a:cs typeface="Fredoka SemiBold" pitchFamily="2" charset="-79"/>
                    <a:sym typeface="Fredoka Bold"/>
                  </a:rPr>
                  <a:t>Sunny Hills Camp</a:t>
                </a:r>
              </a:p>
            </p:txBody>
          </p:sp>
          <p:sp>
            <p:nvSpPr>
              <p:cNvPr id="35" name="TextBox 35"/>
              <p:cNvSpPr txBox="1"/>
              <p:nvPr/>
            </p:nvSpPr>
            <p:spPr>
              <a:xfrm>
                <a:off x="315930" y="473927"/>
                <a:ext cx="3589615" cy="1069524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6950" u="none" strike="noStrike" dirty="0">
                    <a:solidFill>
                      <a:srgbClr val="955866"/>
                    </a:solidFill>
                    <a:latin typeface="Lilita One"/>
                    <a:ea typeface="Lilita One"/>
                    <a:cs typeface="Lilita One"/>
                    <a:sym typeface="Lilita One"/>
                  </a:rPr>
                  <a:t>SUMMER</a:t>
                </a:r>
              </a:p>
            </p:txBody>
          </p:sp>
          <p:sp>
            <p:nvSpPr>
              <p:cNvPr id="36" name="TextBox 36"/>
              <p:cNvSpPr txBox="1"/>
              <p:nvPr/>
            </p:nvSpPr>
            <p:spPr>
              <a:xfrm>
                <a:off x="330379" y="1261553"/>
                <a:ext cx="2266950" cy="1019959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marL="0" lvl="0" indent="0" algn="l">
                  <a:spcBef>
                    <a:spcPct val="0"/>
                  </a:spcBef>
                </a:pPr>
                <a:r>
                  <a:rPr lang="en-US" sz="6600" u="none" strike="noStrike" dirty="0">
                    <a:solidFill>
                      <a:srgbClr val="403F58"/>
                    </a:solidFill>
                    <a:latin typeface="Lilita One"/>
                    <a:ea typeface="Lilita One"/>
                    <a:cs typeface="Lilita One"/>
                    <a:sym typeface="Lilita One"/>
                  </a:rPr>
                  <a:t>CAMP</a:t>
                </a:r>
              </a:p>
            </p:txBody>
          </p:sp>
          <p:sp>
            <p:nvSpPr>
              <p:cNvPr id="63" name="TextBox 63"/>
              <p:cNvSpPr txBox="1"/>
              <p:nvPr/>
            </p:nvSpPr>
            <p:spPr>
              <a:xfrm>
                <a:off x="668058" y="3993076"/>
                <a:ext cx="957719" cy="12311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800" dirty="0">
                    <a:solidFill>
                      <a:srgbClr val="FFFFFE"/>
                    </a:solidFill>
                    <a:latin typeface="Fredoka SemiBold" pitchFamily="2" charset="-79"/>
                    <a:ea typeface="Fredoka Bold"/>
                    <a:cs typeface="Fredoka SemiBold" pitchFamily="2" charset="-79"/>
                    <a:sym typeface="Fredoka Bold"/>
                  </a:rPr>
                  <a:t>Student Name</a:t>
                </a:r>
              </a:p>
            </p:txBody>
          </p:sp>
          <p:sp>
            <p:nvSpPr>
              <p:cNvPr id="64" name="TextBox 64"/>
              <p:cNvSpPr txBox="1"/>
              <p:nvPr/>
            </p:nvSpPr>
            <p:spPr>
              <a:xfrm>
                <a:off x="2299607" y="3993076"/>
                <a:ext cx="957719" cy="12311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800" dirty="0">
                    <a:solidFill>
                      <a:srgbClr val="FFFFFE"/>
                    </a:solidFill>
                    <a:latin typeface="Fredoka SemiBold" pitchFamily="2" charset="-79"/>
                    <a:ea typeface="Fredoka Bold"/>
                    <a:cs typeface="Fredoka SemiBold" pitchFamily="2" charset="-79"/>
                    <a:sym typeface="Fredoka Bold"/>
                  </a:rPr>
                  <a:t>Phone</a:t>
                </a:r>
              </a:p>
            </p:txBody>
          </p:sp>
          <p:sp>
            <p:nvSpPr>
              <p:cNvPr id="65" name="TextBox 65"/>
              <p:cNvSpPr txBox="1"/>
              <p:nvPr/>
            </p:nvSpPr>
            <p:spPr>
              <a:xfrm>
                <a:off x="3991092" y="3993076"/>
                <a:ext cx="957719" cy="12311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800" dirty="0">
                    <a:solidFill>
                      <a:srgbClr val="FFFFFE"/>
                    </a:solidFill>
                    <a:latin typeface="Fredoka SemiBold" pitchFamily="2" charset="-79"/>
                    <a:ea typeface="Fredoka Bold"/>
                    <a:cs typeface="Fredoka SemiBold" pitchFamily="2" charset="-79"/>
                    <a:sym typeface="Fredoka Bold"/>
                  </a:rPr>
                  <a:t>Preferred Activities</a:t>
                </a:r>
              </a:p>
            </p:txBody>
          </p:sp>
          <p:sp>
            <p:nvSpPr>
              <p:cNvPr id="66" name="TextBox 66"/>
              <p:cNvSpPr txBox="1"/>
              <p:nvPr/>
            </p:nvSpPr>
            <p:spPr>
              <a:xfrm>
                <a:off x="5558465" y="3993076"/>
                <a:ext cx="1584603" cy="123111"/>
              </a:xfrm>
              <a:prstGeom prst="rect">
                <a:avLst/>
              </a:prstGeom>
            </p:spPr>
            <p:txBody>
              <a:bodyPr lIns="0" tIns="0" rIns="0" bIns="0" rtlCol="0" anchor="t">
                <a:spAutoFit/>
              </a:bodyPr>
              <a:lstStyle/>
              <a:p>
                <a:pPr algn="ctr"/>
                <a:r>
                  <a:rPr lang="en-US" sz="800" dirty="0">
                    <a:solidFill>
                      <a:srgbClr val="FFFFFE"/>
                    </a:solidFill>
                    <a:latin typeface="Fredoka SemiBold" pitchFamily="2" charset="-79"/>
                    <a:ea typeface="Fredoka Bold"/>
                    <a:cs typeface="Fredoka SemiBold" pitchFamily="2" charset="-79"/>
                    <a:sym typeface="Fredoka Bold"/>
                  </a:rPr>
                  <a:t>Guardian Contact Information</a:t>
                </a:r>
              </a:p>
            </p:txBody>
          </p:sp>
        </p:grpSp>
        <p:sp>
          <p:nvSpPr>
            <p:cNvPr id="13" name="QuickSignup"/>
            <p:cNvSpPr/>
            <p:nvPr/>
          </p:nvSpPr>
          <p:spPr>
            <a:xfrm>
              <a:off x="6631461" y="3670931"/>
              <a:ext cx="660903" cy="133213"/>
            </a:xfrm>
            <a:custGeom>
              <a:avLst/>
              <a:gdLst/>
              <a:ahLst/>
              <a:cxnLst/>
              <a:rect l="l" t="t" r="r" b="b"/>
              <a:pathLst>
                <a:path w="660903" h="133213">
                  <a:moveTo>
                    <a:pt x="0" y="0"/>
                  </a:moveTo>
                  <a:lnTo>
                    <a:pt x="660903" y="0"/>
                  </a:lnTo>
                  <a:lnTo>
                    <a:pt x="660903" y="133213"/>
                  </a:lnTo>
                  <a:lnTo>
                    <a:pt x="0" y="1332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alphaModFix amt="60000"/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a:blipFill>
            <a:ln cap="sq">
              <a:noFill/>
              <a:prstDash val="solid"/>
              <a:miter/>
            </a:ln>
          </p:spPr>
          <p:txBody>
            <a:bodyPr/>
            <a:lstStyle/>
            <a:p>
              <a:endParaRPr lang="en-US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28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Lilita One</vt:lpstr>
      <vt:lpstr>Fredoka SemiBold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 (Portrait)</dc:title>
  <dc:creator>Hoang Anh</dc:creator>
  <cp:lastModifiedBy>Hoang Anh</cp:lastModifiedBy>
  <cp:revision>52</cp:revision>
  <dcterms:created xsi:type="dcterms:W3CDTF">2006-08-16T00:00:00Z</dcterms:created>
  <dcterms:modified xsi:type="dcterms:W3CDTF">2024-07-26T09:15:11Z</dcterms:modified>
  <dc:identifier>DAGL0yHysjc</dc:identifier>
</cp:coreProperties>
</file>