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10693400" cy="7556500"/>
  <p:notesSz cx="6858000" cy="9144000"/>
  <p:embeddedFontLst>
    <p:embeddedFont>
      <p:font typeface="Barlow" panose="00000500000000000000" pitchFamily="2" charset="0"/>
      <p:regular r:id="rId3"/>
      <p:bold r:id="rId4"/>
      <p:italic r:id="rId5"/>
      <p:boldItalic r:id="rId6"/>
    </p:embeddedFont>
    <p:embeddedFont>
      <p:font typeface="Barlow Bold" panose="00000800000000000000" pitchFamily="2" charset="0"/>
      <p:bold r:id="rId7"/>
    </p:embeddedFont>
    <p:embeddedFont>
      <p:font typeface="Luckiest Guy" panose="02000506000000020004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D7474"/>
    <a:srgbClr val="F9F6EE"/>
    <a:srgbClr val="9F9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7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Summer Camp #2">
            <a:extLst>
              <a:ext uri="{FF2B5EF4-FFF2-40B4-BE49-F238E27FC236}">
                <a16:creationId xmlns:a16="http://schemas.microsoft.com/office/drawing/2014/main" id="{F481DAAB-0710-41EB-692E-A35778E68894}"/>
              </a:ext>
            </a:extLst>
          </p:cNvPr>
          <p:cNvGrpSpPr/>
          <p:nvPr/>
        </p:nvGrpSpPr>
        <p:grpSpPr>
          <a:xfrm>
            <a:off x="-1" y="0"/>
            <a:ext cx="10700714" cy="7560000"/>
            <a:chOff x="-1" y="0"/>
            <a:chExt cx="10700714" cy="75600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530C7C3-A834-7F3C-2186-762E1FC68F5D}"/>
                </a:ext>
              </a:extLst>
            </p:cNvPr>
            <p:cNvGrpSpPr/>
            <p:nvPr/>
          </p:nvGrpSpPr>
          <p:grpSpPr>
            <a:xfrm>
              <a:off x="-1" y="0"/>
              <a:ext cx="10700714" cy="7560000"/>
              <a:chOff x="-1" y="0"/>
              <a:chExt cx="10700714" cy="756000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5069479" y="1587351"/>
                <a:ext cx="713413" cy="716017"/>
              </a:xfrm>
              <a:custGeom>
                <a:avLst/>
                <a:gdLst/>
                <a:ahLst/>
                <a:cxnLst/>
                <a:rect l="l" t="t" r="r" b="b"/>
                <a:pathLst>
                  <a:path w="713413" h="716017">
                    <a:moveTo>
                      <a:pt x="0" y="0"/>
                    </a:moveTo>
                    <a:lnTo>
                      <a:pt x="713413" y="0"/>
                    </a:lnTo>
                    <a:lnTo>
                      <a:pt x="713413" y="716016"/>
                    </a:lnTo>
                    <a:lnTo>
                      <a:pt x="0" y="7160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1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0" y="0"/>
                <a:ext cx="10692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7560000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7560000"/>
                    </a:lnTo>
                    <a:lnTo>
                      <a:pt x="0" y="756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9999"/>
                </a:blip>
                <a:stretch>
                  <a:fillRect t="-68649" b="-4362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>
                <a:off x="1558617" y="743068"/>
                <a:ext cx="3935055" cy="1731424"/>
              </a:xfrm>
              <a:custGeom>
                <a:avLst/>
                <a:gdLst/>
                <a:ahLst/>
                <a:cxnLst/>
                <a:rect l="l" t="t" r="r" b="b"/>
                <a:pathLst>
                  <a:path w="5246740" h="2308566">
                    <a:moveTo>
                      <a:pt x="5246740" y="0"/>
                    </a:moveTo>
                    <a:lnTo>
                      <a:pt x="0" y="0"/>
                    </a:lnTo>
                    <a:lnTo>
                      <a:pt x="0" y="2308566"/>
                    </a:lnTo>
                    <a:lnTo>
                      <a:pt x="5246740" y="2308566"/>
                    </a:lnTo>
                    <a:lnTo>
                      <a:pt x="5246740" y="0"/>
                    </a:lnTo>
                    <a:close/>
                  </a:path>
                </a:pathLst>
              </a:custGeom>
              <a:blipFill>
                <a:blip r:embed="rId5">
                  <a:alphaModFix amt="5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5400707" y="743068"/>
                <a:ext cx="3935055" cy="1731424"/>
              </a:xfrm>
              <a:custGeom>
                <a:avLst/>
                <a:gdLst/>
                <a:ahLst/>
                <a:cxnLst/>
                <a:rect l="l" t="t" r="r" b="b"/>
                <a:pathLst>
                  <a:path w="5246740" h="2308566">
                    <a:moveTo>
                      <a:pt x="5246740" y="0"/>
                    </a:moveTo>
                    <a:lnTo>
                      <a:pt x="0" y="0"/>
                    </a:lnTo>
                    <a:lnTo>
                      <a:pt x="0" y="2308566"/>
                    </a:lnTo>
                    <a:lnTo>
                      <a:pt x="5246740" y="2308566"/>
                    </a:lnTo>
                    <a:lnTo>
                      <a:pt x="5246740" y="0"/>
                    </a:lnTo>
                    <a:close/>
                  </a:path>
                </a:pathLst>
              </a:custGeom>
              <a:blipFill>
                <a:blip r:embed="rId5">
                  <a:alphaModFix amt="5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2232105"/>
                <a:ext cx="10692000" cy="5327895"/>
              </a:xfrm>
              <a:custGeom>
                <a:avLst/>
                <a:gdLst/>
                <a:ahLst/>
                <a:cxnLst/>
                <a:rect l="l" t="t" r="r" b="b"/>
                <a:pathLst>
                  <a:path w="10588985" h="5276562">
                    <a:moveTo>
                      <a:pt x="0" y="0"/>
                    </a:moveTo>
                    <a:lnTo>
                      <a:pt x="10588985" y="0"/>
                    </a:lnTo>
                    <a:lnTo>
                      <a:pt x="10588985" y="5276562"/>
                    </a:lnTo>
                    <a:lnTo>
                      <a:pt x="0" y="5276562"/>
                    </a:lnTo>
                    <a:close/>
                  </a:path>
                </a:pathLst>
              </a:custGeom>
              <a:solidFill>
                <a:srgbClr val="224E52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flipH="1">
                <a:off x="2582850" y="1800391"/>
                <a:ext cx="1007928" cy="579058"/>
              </a:xfrm>
              <a:custGeom>
                <a:avLst/>
                <a:gdLst/>
                <a:ahLst/>
                <a:cxnLst/>
                <a:rect l="l" t="t" r="r" b="b"/>
                <a:pathLst>
                  <a:path w="1007928" h="579058">
                    <a:moveTo>
                      <a:pt x="1007928" y="0"/>
                    </a:moveTo>
                    <a:lnTo>
                      <a:pt x="0" y="0"/>
                    </a:lnTo>
                    <a:lnTo>
                      <a:pt x="0" y="579058"/>
                    </a:lnTo>
                    <a:lnTo>
                      <a:pt x="1007928" y="579058"/>
                    </a:lnTo>
                    <a:lnTo>
                      <a:pt x="1007928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6949139" y="1800391"/>
                <a:ext cx="1007928" cy="579058"/>
              </a:xfrm>
              <a:custGeom>
                <a:avLst/>
                <a:gdLst/>
                <a:ahLst/>
                <a:cxnLst/>
                <a:rect l="l" t="t" r="r" b="b"/>
                <a:pathLst>
                  <a:path w="1007928" h="579058">
                    <a:moveTo>
                      <a:pt x="0" y="0"/>
                    </a:moveTo>
                    <a:lnTo>
                      <a:pt x="1007928" y="0"/>
                    </a:lnTo>
                    <a:lnTo>
                      <a:pt x="1007928" y="579058"/>
                    </a:lnTo>
                    <a:lnTo>
                      <a:pt x="0" y="5790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 flipH="1">
                <a:off x="7677048" y="700209"/>
                <a:ext cx="3014952" cy="1774283"/>
              </a:xfrm>
              <a:custGeom>
                <a:avLst/>
                <a:gdLst/>
                <a:ahLst/>
                <a:cxnLst/>
                <a:rect l="l" t="t" r="r" b="b"/>
                <a:pathLst>
                  <a:path w="4032462" h="1774283">
                    <a:moveTo>
                      <a:pt x="4032463" y="0"/>
                    </a:moveTo>
                    <a:lnTo>
                      <a:pt x="0" y="0"/>
                    </a:lnTo>
                    <a:lnTo>
                      <a:pt x="0" y="1774283"/>
                    </a:lnTo>
                    <a:lnTo>
                      <a:pt x="4032463" y="1774283"/>
                    </a:lnTo>
                    <a:lnTo>
                      <a:pt x="4032463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33748" r="-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8396064" y="1760437"/>
                <a:ext cx="1539936" cy="884698"/>
              </a:xfrm>
              <a:custGeom>
                <a:avLst/>
                <a:gdLst/>
                <a:ahLst/>
                <a:cxnLst/>
                <a:rect l="l" t="t" r="r" b="b"/>
                <a:pathLst>
                  <a:path w="1539936" h="884698">
                    <a:moveTo>
                      <a:pt x="0" y="0"/>
                    </a:moveTo>
                    <a:lnTo>
                      <a:pt x="1539936" y="0"/>
                    </a:lnTo>
                    <a:lnTo>
                      <a:pt x="1539936" y="884698"/>
                    </a:lnTo>
                    <a:lnTo>
                      <a:pt x="0" y="8846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 flipH="1">
                <a:off x="-1" y="743068"/>
                <a:ext cx="2917544" cy="1731424"/>
              </a:xfrm>
              <a:custGeom>
                <a:avLst/>
                <a:gdLst/>
                <a:ahLst/>
                <a:cxnLst/>
                <a:rect l="l" t="t" r="r" b="b"/>
                <a:pathLst>
                  <a:path w="3935055" h="1731424">
                    <a:moveTo>
                      <a:pt x="3935055" y="0"/>
                    </a:moveTo>
                    <a:lnTo>
                      <a:pt x="0" y="0"/>
                    </a:lnTo>
                    <a:lnTo>
                      <a:pt x="0" y="1731424"/>
                    </a:lnTo>
                    <a:lnTo>
                      <a:pt x="3935055" y="1731424"/>
                    </a:lnTo>
                    <a:lnTo>
                      <a:pt x="3935055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3487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37"/>
              <p:cNvSpPr/>
              <p:nvPr/>
            </p:nvSpPr>
            <p:spPr>
              <a:xfrm flipH="1">
                <a:off x="756000" y="1760437"/>
                <a:ext cx="1539936" cy="884698"/>
              </a:xfrm>
              <a:custGeom>
                <a:avLst/>
                <a:gdLst/>
                <a:ahLst/>
                <a:cxnLst/>
                <a:rect l="l" t="t" r="r" b="b"/>
                <a:pathLst>
                  <a:path w="1539936" h="884698">
                    <a:moveTo>
                      <a:pt x="1539936" y="0"/>
                    </a:moveTo>
                    <a:lnTo>
                      <a:pt x="0" y="0"/>
                    </a:lnTo>
                    <a:lnTo>
                      <a:pt x="0" y="884698"/>
                    </a:lnTo>
                    <a:lnTo>
                      <a:pt x="1539936" y="884698"/>
                    </a:lnTo>
                    <a:lnTo>
                      <a:pt x="1539936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457006" y="1774432"/>
                <a:ext cx="597988" cy="897543"/>
              </a:xfrm>
              <a:custGeom>
                <a:avLst/>
                <a:gdLst/>
                <a:ahLst/>
                <a:cxnLst/>
                <a:rect l="l" t="t" r="r" b="b"/>
                <a:pathLst>
                  <a:path w="597988" h="897543">
                    <a:moveTo>
                      <a:pt x="0" y="0"/>
                    </a:moveTo>
                    <a:lnTo>
                      <a:pt x="597988" y="0"/>
                    </a:lnTo>
                    <a:lnTo>
                      <a:pt x="597988" y="897543"/>
                    </a:lnTo>
                    <a:lnTo>
                      <a:pt x="0" y="8975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39"/>
              <p:cNvSpPr/>
              <p:nvPr/>
            </p:nvSpPr>
            <p:spPr>
              <a:xfrm flipH="1">
                <a:off x="9637006" y="1774432"/>
                <a:ext cx="597988" cy="897543"/>
              </a:xfrm>
              <a:custGeom>
                <a:avLst/>
                <a:gdLst/>
                <a:ahLst/>
                <a:cxnLst/>
                <a:rect l="l" t="t" r="r" b="b"/>
                <a:pathLst>
                  <a:path w="597988" h="897543">
                    <a:moveTo>
                      <a:pt x="597988" y="0"/>
                    </a:moveTo>
                    <a:lnTo>
                      <a:pt x="0" y="0"/>
                    </a:lnTo>
                    <a:lnTo>
                      <a:pt x="0" y="897543"/>
                    </a:lnTo>
                    <a:lnTo>
                      <a:pt x="597988" y="897543"/>
                    </a:lnTo>
                    <a:lnTo>
                      <a:pt x="597988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-1" y="1123776"/>
                <a:ext cx="783117" cy="1706783"/>
              </a:xfrm>
              <a:custGeom>
                <a:avLst/>
                <a:gdLst/>
                <a:ahLst/>
                <a:cxnLst/>
                <a:rect l="l" t="t" r="r" b="b"/>
                <a:pathLst>
                  <a:path w="1137144" h="1706783">
                    <a:moveTo>
                      <a:pt x="0" y="0"/>
                    </a:moveTo>
                    <a:lnTo>
                      <a:pt x="1137144" y="0"/>
                    </a:lnTo>
                    <a:lnTo>
                      <a:pt x="1137144" y="1706783"/>
                    </a:lnTo>
                    <a:lnTo>
                      <a:pt x="0" y="17067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l="-45208" r="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41"/>
              <p:cNvSpPr/>
              <p:nvPr/>
            </p:nvSpPr>
            <p:spPr>
              <a:xfrm flipH="1">
                <a:off x="9908883" y="1123776"/>
                <a:ext cx="791830" cy="1706783"/>
              </a:xfrm>
              <a:custGeom>
                <a:avLst/>
                <a:gdLst/>
                <a:ahLst/>
                <a:cxnLst/>
                <a:rect l="l" t="t" r="r" b="b"/>
                <a:pathLst>
                  <a:path w="1137144" h="1706783">
                    <a:moveTo>
                      <a:pt x="1137144" y="0"/>
                    </a:moveTo>
                    <a:lnTo>
                      <a:pt x="0" y="0"/>
                    </a:lnTo>
                    <a:lnTo>
                      <a:pt x="0" y="1706783"/>
                    </a:lnTo>
                    <a:lnTo>
                      <a:pt x="1137144" y="1706783"/>
                    </a:lnTo>
                    <a:lnTo>
                      <a:pt x="1137144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l="-43610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4121678" y="2643008"/>
                <a:ext cx="2331285" cy="510436"/>
              </a:xfrm>
              <a:custGeom>
                <a:avLst/>
                <a:gdLst/>
                <a:ahLst/>
                <a:cxnLst/>
                <a:rect l="l" t="t" r="r" b="b"/>
                <a:pathLst>
                  <a:path w="935525" h="204834">
                    <a:moveTo>
                      <a:pt x="467763" y="0"/>
                    </a:moveTo>
                    <a:cubicBezTo>
                      <a:pt x="209424" y="0"/>
                      <a:pt x="0" y="45854"/>
                      <a:pt x="0" y="102417"/>
                    </a:cubicBezTo>
                    <a:cubicBezTo>
                      <a:pt x="0" y="158980"/>
                      <a:pt x="209424" y="204834"/>
                      <a:pt x="467763" y="204834"/>
                    </a:cubicBezTo>
                    <a:cubicBezTo>
                      <a:pt x="726101" y="204834"/>
                      <a:pt x="935525" y="158980"/>
                      <a:pt x="935525" y="102417"/>
                    </a:cubicBezTo>
                    <a:cubicBezTo>
                      <a:pt x="935525" y="45854"/>
                      <a:pt x="726101" y="0"/>
                      <a:pt x="467763" y="0"/>
                    </a:cubicBezTo>
                    <a:close/>
                  </a:path>
                </a:pathLst>
              </a:custGeom>
              <a:solidFill>
                <a:srgbClr val="163E42">
                  <a:alpha val="4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4256480" y="1892460"/>
                <a:ext cx="1283079" cy="1069767"/>
              </a:xfrm>
              <a:custGeom>
                <a:avLst/>
                <a:gdLst/>
                <a:ahLst/>
                <a:cxnLst/>
                <a:rect l="l" t="t" r="r" b="b"/>
                <a:pathLst>
                  <a:path w="1283079" h="1069767">
                    <a:moveTo>
                      <a:pt x="0" y="0"/>
                    </a:moveTo>
                    <a:lnTo>
                      <a:pt x="1283079" y="0"/>
                    </a:lnTo>
                    <a:lnTo>
                      <a:pt x="1283079" y="1069767"/>
                    </a:lnTo>
                    <a:lnTo>
                      <a:pt x="0" y="10697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5233823" y="1655403"/>
                <a:ext cx="998715" cy="1387103"/>
              </a:xfrm>
              <a:custGeom>
                <a:avLst/>
                <a:gdLst/>
                <a:ahLst/>
                <a:cxnLst/>
                <a:rect l="l" t="t" r="r" b="b"/>
                <a:pathLst>
                  <a:path w="998715" h="1387103">
                    <a:moveTo>
                      <a:pt x="0" y="0"/>
                    </a:moveTo>
                    <a:lnTo>
                      <a:pt x="998715" y="0"/>
                    </a:lnTo>
                    <a:lnTo>
                      <a:pt x="998715" y="1387104"/>
                    </a:lnTo>
                    <a:lnTo>
                      <a:pt x="0" y="138710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6673247" y="2996470"/>
                <a:ext cx="580679" cy="111199"/>
              </a:xfrm>
              <a:custGeom>
                <a:avLst/>
                <a:gdLst/>
                <a:ahLst/>
                <a:cxnLst/>
                <a:rect l="l" t="t" r="r" b="b"/>
                <a:pathLst>
                  <a:path w="233022" h="44623">
                    <a:moveTo>
                      <a:pt x="116511" y="0"/>
                    </a:moveTo>
                    <a:cubicBezTo>
                      <a:pt x="52164" y="0"/>
                      <a:pt x="0" y="9989"/>
                      <a:pt x="0" y="22312"/>
                    </a:cubicBezTo>
                    <a:cubicBezTo>
                      <a:pt x="0" y="34634"/>
                      <a:pt x="52164" y="44623"/>
                      <a:pt x="116511" y="44623"/>
                    </a:cubicBezTo>
                    <a:cubicBezTo>
                      <a:pt x="180858" y="44623"/>
                      <a:pt x="233022" y="34634"/>
                      <a:pt x="233022" y="22312"/>
                    </a:cubicBezTo>
                    <a:cubicBezTo>
                      <a:pt x="233022" y="9989"/>
                      <a:pt x="180858" y="0"/>
                      <a:pt x="116511" y="0"/>
                    </a:cubicBezTo>
                    <a:close/>
                  </a:path>
                </a:pathLst>
              </a:custGeom>
              <a:solidFill>
                <a:srgbClr val="163E42">
                  <a:alpha val="4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3392405" y="2996470"/>
                <a:ext cx="580679" cy="111199"/>
              </a:xfrm>
              <a:custGeom>
                <a:avLst/>
                <a:gdLst/>
                <a:ahLst/>
                <a:cxnLst/>
                <a:rect l="l" t="t" r="r" b="b"/>
                <a:pathLst>
                  <a:path w="233022" h="44623">
                    <a:moveTo>
                      <a:pt x="116511" y="0"/>
                    </a:moveTo>
                    <a:cubicBezTo>
                      <a:pt x="52164" y="0"/>
                      <a:pt x="0" y="9989"/>
                      <a:pt x="0" y="22312"/>
                    </a:cubicBezTo>
                    <a:cubicBezTo>
                      <a:pt x="0" y="34634"/>
                      <a:pt x="52164" y="44623"/>
                      <a:pt x="116511" y="44623"/>
                    </a:cubicBezTo>
                    <a:cubicBezTo>
                      <a:pt x="180858" y="44623"/>
                      <a:pt x="233022" y="34634"/>
                      <a:pt x="233022" y="22312"/>
                    </a:cubicBezTo>
                    <a:cubicBezTo>
                      <a:pt x="233022" y="9989"/>
                      <a:pt x="180858" y="0"/>
                      <a:pt x="116511" y="0"/>
                    </a:cubicBezTo>
                    <a:close/>
                  </a:path>
                </a:pathLst>
              </a:custGeom>
              <a:solidFill>
                <a:srgbClr val="163E42">
                  <a:alpha val="4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6631701" y="2271537"/>
                <a:ext cx="795224" cy="822131"/>
              </a:xfrm>
              <a:custGeom>
                <a:avLst/>
                <a:gdLst/>
                <a:ahLst/>
                <a:cxnLst/>
                <a:rect l="l" t="t" r="r" b="b"/>
                <a:pathLst>
                  <a:path w="795224" h="822131">
                    <a:moveTo>
                      <a:pt x="0" y="0"/>
                    </a:moveTo>
                    <a:lnTo>
                      <a:pt x="795224" y="0"/>
                    </a:lnTo>
                    <a:lnTo>
                      <a:pt x="795224" y="822130"/>
                    </a:lnTo>
                    <a:lnTo>
                      <a:pt x="0" y="8221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54"/>
              <p:cNvSpPr/>
              <p:nvPr/>
            </p:nvSpPr>
            <p:spPr>
              <a:xfrm flipH="1">
                <a:off x="3343761" y="1916713"/>
                <a:ext cx="677968" cy="1147331"/>
              </a:xfrm>
              <a:custGeom>
                <a:avLst/>
                <a:gdLst/>
                <a:ahLst/>
                <a:cxnLst/>
                <a:rect l="l" t="t" r="r" b="b"/>
                <a:pathLst>
                  <a:path w="677968" h="1147331">
                    <a:moveTo>
                      <a:pt x="677968" y="0"/>
                    </a:moveTo>
                    <a:lnTo>
                      <a:pt x="0" y="0"/>
                    </a:lnTo>
                    <a:lnTo>
                      <a:pt x="0" y="1147331"/>
                    </a:lnTo>
                    <a:lnTo>
                      <a:pt x="677968" y="1147331"/>
                    </a:lnTo>
                    <a:lnTo>
                      <a:pt x="677968" y="0"/>
                    </a:lnTo>
                    <a:close/>
                  </a:path>
                </a:pathLst>
              </a:custGeom>
              <a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2389413" y="1587351"/>
                <a:ext cx="628012" cy="942607"/>
              </a:xfrm>
              <a:custGeom>
                <a:avLst/>
                <a:gdLst/>
                <a:ahLst/>
                <a:cxnLst/>
                <a:rect l="l" t="t" r="r" b="b"/>
                <a:pathLst>
                  <a:path w="628012" h="942607">
                    <a:moveTo>
                      <a:pt x="0" y="0"/>
                    </a:moveTo>
                    <a:lnTo>
                      <a:pt x="628012" y="0"/>
                    </a:lnTo>
                    <a:lnTo>
                      <a:pt x="628012" y="942607"/>
                    </a:lnTo>
                    <a:lnTo>
                      <a:pt x="0" y="9426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57"/>
              <p:cNvSpPr/>
              <p:nvPr/>
            </p:nvSpPr>
            <p:spPr>
              <a:xfrm flipH="1">
                <a:off x="7597489" y="1587351"/>
                <a:ext cx="628012" cy="942607"/>
              </a:xfrm>
              <a:custGeom>
                <a:avLst/>
                <a:gdLst/>
                <a:ahLst/>
                <a:cxnLst/>
                <a:rect l="l" t="t" r="r" b="b"/>
                <a:pathLst>
                  <a:path w="628012" h="942607">
                    <a:moveTo>
                      <a:pt x="628012" y="0"/>
                    </a:moveTo>
                    <a:lnTo>
                      <a:pt x="0" y="0"/>
                    </a:lnTo>
                    <a:lnTo>
                      <a:pt x="0" y="942607"/>
                    </a:lnTo>
                    <a:lnTo>
                      <a:pt x="628012" y="942607"/>
                    </a:lnTo>
                    <a:lnTo>
                      <a:pt x="628012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3924153" y="1760437"/>
                <a:ext cx="377605" cy="566761"/>
              </a:xfrm>
              <a:custGeom>
                <a:avLst/>
                <a:gdLst/>
                <a:ahLst/>
                <a:cxnLst/>
                <a:rect l="l" t="t" r="r" b="b"/>
                <a:pathLst>
                  <a:path w="377605" h="566761">
                    <a:moveTo>
                      <a:pt x="0" y="0"/>
                    </a:moveTo>
                    <a:lnTo>
                      <a:pt x="377605" y="0"/>
                    </a:lnTo>
                    <a:lnTo>
                      <a:pt x="377605" y="566761"/>
                    </a:lnTo>
                    <a:lnTo>
                      <a:pt x="0" y="5667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59"/>
              <p:cNvSpPr/>
              <p:nvPr/>
            </p:nvSpPr>
            <p:spPr>
              <a:xfrm flipH="1">
                <a:off x="6390242" y="1760437"/>
                <a:ext cx="377605" cy="566761"/>
              </a:xfrm>
              <a:custGeom>
                <a:avLst/>
                <a:gdLst/>
                <a:ahLst/>
                <a:cxnLst/>
                <a:rect l="l" t="t" r="r" b="b"/>
                <a:pathLst>
                  <a:path w="377605" h="566761">
                    <a:moveTo>
                      <a:pt x="377605" y="0"/>
                    </a:moveTo>
                    <a:lnTo>
                      <a:pt x="0" y="0"/>
                    </a:lnTo>
                    <a:lnTo>
                      <a:pt x="0" y="566761"/>
                    </a:lnTo>
                    <a:lnTo>
                      <a:pt x="377605" y="566761"/>
                    </a:lnTo>
                    <a:lnTo>
                      <a:pt x="377605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2356319" y="2996470"/>
                <a:ext cx="580679" cy="111199"/>
              </a:xfrm>
              <a:custGeom>
                <a:avLst/>
                <a:gdLst/>
                <a:ahLst/>
                <a:cxnLst/>
                <a:rect l="l" t="t" r="r" b="b"/>
                <a:pathLst>
                  <a:path w="233022" h="44623">
                    <a:moveTo>
                      <a:pt x="116511" y="0"/>
                    </a:moveTo>
                    <a:cubicBezTo>
                      <a:pt x="52164" y="0"/>
                      <a:pt x="0" y="9989"/>
                      <a:pt x="0" y="22312"/>
                    </a:cubicBezTo>
                    <a:cubicBezTo>
                      <a:pt x="0" y="34634"/>
                      <a:pt x="52164" y="44623"/>
                      <a:pt x="116511" y="44623"/>
                    </a:cubicBezTo>
                    <a:cubicBezTo>
                      <a:pt x="180858" y="44623"/>
                      <a:pt x="233022" y="34634"/>
                      <a:pt x="233022" y="22312"/>
                    </a:cubicBezTo>
                    <a:cubicBezTo>
                      <a:pt x="233022" y="9989"/>
                      <a:pt x="180858" y="0"/>
                      <a:pt x="116511" y="0"/>
                    </a:cubicBezTo>
                    <a:close/>
                  </a:path>
                </a:pathLst>
              </a:custGeom>
              <a:solidFill>
                <a:srgbClr val="163E42">
                  <a:alpha val="4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64"/>
              <p:cNvSpPr/>
              <p:nvPr/>
            </p:nvSpPr>
            <p:spPr>
              <a:xfrm flipH="1">
                <a:off x="2242044" y="2202786"/>
                <a:ext cx="730242" cy="847327"/>
              </a:xfrm>
              <a:custGeom>
                <a:avLst/>
                <a:gdLst/>
                <a:ahLst/>
                <a:cxnLst/>
                <a:rect l="l" t="t" r="r" b="b"/>
                <a:pathLst>
                  <a:path w="730242" h="847327">
                    <a:moveTo>
                      <a:pt x="730242" y="0"/>
                    </a:moveTo>
                    <a:lnTo>
                      <a:pt x="0" y="0"/>
                    </a:lnTo>
                    <a:lnTo>
                      <a:pt x="0" y="847327"/>
                    </a:lnTo>
                    <a:lnTo>
                      <a:pt x="730242" y="847327"/>
                    </a:lnTo>
                    <a:lnTo>
                      <a:pt x="730242" y="0"/>
                    </a:lnTo>
                    <a:close/>
                  </a:path>
                </a:pathLst>
              </a:custGeom>
              <a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7865050" y="2996470"/>
                <a:ext cx="580679" cy="111199"/>
              </a:xfrm>
              <a:custGeom>
                <a:avLst/>
                <a:gdLst/>
                <a:ahLst/>
                <a:cxnLst/>
                <a:rect l="l" t="t" r="r" b="b"/>
                <a:pathLst>
                  <a:path w="233022" h="44623">
                    <a:moveTo>
                      <a:pt x="116511" y="0"/>
                    </a:moveTo>
                    <a:cubicBezTo>
                      <a:pt x="52164" y="0"/>
                      <a:pt x="0" y="9989"/>
                      <a:pt x="0" y="22312"/>
                    </a:cubicBezTo>
                    <a:cubicBezTo>
                      <a:pt x="0" y="34634"/>
                      <a:pt x="52164" y="44623"/>
                      <a:pt x="116511" y="44623"/>
                    </a:cubicBezTo>
                    <a:cubicBezTo>
                      <a:pt x="180858" y="44623"/>
                      <a:pt x="233022" y="34634"/>
                      <a:pt x="233022" y="22312"/>
                    </a:cubicBezTo>
                    <a:cubicBezTo>
                      <a:pt x="233022" y="9989"/>
                      <a:pt x="180858" y="0"/>
                      <a:pt x="116511" y="0"/>
                    </a:cubicBezTo>
                    <a:close/>
                  </a:path>
                </a:pathLst>
              </a:custGeom>
              <a:solidFill>
                <a:srgbClr val="163E42">
                  <a:alpha val="4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68"/>
              <p:cNvSpPr/>
              <p:nvPr/>
            </p:nvSpPr>
            <p:spPr>
              <a:xfrm>
                <a:off x="7750775" y="2202786"/>
                <a:ext cx="730242" cy="847327"/>
              </a:xfrm>
              <a:custGeom>
                <a:avLst/>
                <a:gdLst/>
                <a:ahLst/>
                <a:cxnLst/>
                <a:rect l="l" t="t" r="r" b="b"/>
                <a:pathLst>
                  <a:path w="730242" h="847327">
                    <a:moveTo>
                      <a:pt x="0" y="0"/>
                    </a:moveTo>
                    <a:lnTo>
                      <a:pt x="730242" y="0"/>
                    </a:lnTo>
                    <a:lnTo>
                      <a:pt x="730242" y="847327"/>
                    </a:lnTo>
                    <a:lnTo>
                      <a:pt x="0" y="8473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70"/>
              <p:cNvSpPr/>
              <p:nvPr/>
            </p:nvSpPr>
            <p:spPr>
              <a:xfrm>
                <a:off x="1241523" y="2996470"/>
                <a:ext cx="505221" cy="111199"/>
              </a:xfrm>
              <a:custGeom>
                <a:avLst/>
                <a:gdLst/>
                <a:ahLst/>
                <a:cxnLst/>
                <a:rect l="l" t="t" r="r" b="b"/>
                <a:pathLst>
                  <a:path w="202741" h="44623">
                    <a:moveTo>
                      <a:pt x="101371" y="0"/>
                    </a:moveTo>
                    <a:cubicBezTo>
                      <a:pt x="45385" y="0"/>
                      <a:pt x="0" y="9989"/>
                      <a:pt x="0" y="22312"/>
                    </a:cubicBezTo>
                    <a:cubicBezTo>
                      <a:pt x="0" y="34634"/>
                      <a:pt x="45385" y="44623"/>
                      <a:pt x="101371" y="44623"/>
                    </a:cubicBezTo>
                    <a:cubicBezTo>
                      <a:pt x="157356" y="44623"/>
                      <a:pt x="202741" y="34634"/>
                      <a:pt x="202741" y="22312"/>
                    </a:cubicBezTo>
                    <a:cubicBezTo>
                      <a:pt x="202741" y="9989"/>
                      <a:pt x="157356" y="0"/>
                      <a:pt x="101371" y="0"/>
                    </a:cubicBezTo>
                    <a:close/>
                  </a:path>
                </a:pathLst>
              </a:custGeom>
              <a:solidFill>
                <a:srgbClr val="163E42">
                  <a:alpha val="4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72"/>
              <p:cNvSpPr/>
              <p:nvPr/>
            </p:nvSpPr>
            <p:spPr>
              <a:xfrm flipH="1">
                <a:off x="1241523" y="2462318"/>
                <a:ext cx="505221" cy="597573"/>
              </a:xfrm>
              <a:custGeom>
                <a:avLst/>
                <a:gdLst/>
                <a:ahLst/>
                <a:cxnLst/>
                <a:rect l="l" t="t" r="r" b="b"/>
                <a:pathLst>
                  <a:path w="505221" h="597573">
                    <a:moveTo>
                      <a:pt x="505221" y="0"/>
                    </a:moveTo>
                    <a:lnTo>
                      <a:pt x="0" y="0"/>
                    </a:lnTo>
                    <a:lnTo>
                      <a:pt x="0" y="597573"/>
                    </a:lnTo>
                    <a:lnTo>
                      <a:pt x="505221" y="597573"/>
                    </a:lnTo>
                    <a:lnTo>
                      <a:pt x="505221" y="0"/>
                    </a:lnTo>
                    <a:close/>
                  </a:path>
                </a:pathLst>
              </a:custGeom>
              <a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74"/>
              <p:cNvSpPr/>
              <p:nvPr/>
            </p:nvSpPr>
            <p:spPr>
              <a:xfrm>
                <a:off x="8976317" y="2996470"/>
                <a:ext cx="505221" cy="111199"/>
              </a:xfrm>
              <a:custGeom>
                <a:avLst/>
                <a:gdLst/>
                <a:ahLst/>
                <a:cxnLst/>
                <a:rect l="l" t="t" r="r" b="b"/>
                <a:pathLst>
                  <a:path w="202741" h="44623">
                    <a:moveTo>
                      <a:pt x="101371" y="0"/>
                    </a:moveTo>
                    <a:cubicBezTo>
                      <a:pt x="45385" y="0"/>
                      <a:pt x="0" y="9989"/>
                      <a:pt x="0" y="22312"/>
                    </a:cubicBezTo>
                    <a:cubicBezTo>
                      <a:pt x="0" y="34634"/>
                      <a:pt x="45385" y="44623"/>
                      <a:pt x="101371" y="44623"/>
                    </a:cubicBezTo>
                    <a:cubicBezTo>
                      <a:pt x="157356" y="44623"/>
                      <a:pt x="202741" y="34634"/>
                      <a:pt x="202741" y="22312"/>
                    </a:cubicBezTo>
                    <a:cubicBezTo>
                      <a:pt x="202741" y="9989"/>
                      <a:pt x="157356" y="0"/>
                      <a:pt x="101371" y="0"/>
                    </a:cubicBezTo>
                    <a:close/>
                  </a:path>
                </a:pathLst>
              </a:custGeom>
              <a:solidFill>
                <a:srgbClr val="163E42">
                  <a:alpha val="4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8976317" y="2462318"/>
                <a:ext cx="505221" cy="597573"/>
              </a:xfrm>
              <a:custGeom>
                <a:avLst/>
                <a:gdLst/>
                <a:ahLst/>
                <a:cxnLst/>
                <a:rect l="l" t="t" r="r" b="b"/>
                <a:pathLst>
                  <a:path w="505221" h="597573">
                    <a:moveTo>
                      <a:pt x="0" y="0"/>
                    </a:moveTo>
                    <a:lnTo>
                      <a:pt x="505221" y="0"/>
                    </a:lnTo>
                    <a:lnTo>
                      <a:pt x="505221" y="597573"/>
                    </a:lnTo>
                    <a:lnTo>
                      <a:pt x="0" y="5975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D628EAC-9CBD-CED3-9318-1545362B00E5}"/>
                </a:ext>
              </a:extLst>
            </p:cNvPr>
            <p:cNvGrpSpPr/>
            <p:nvPr/>
          </p:nvGrpSpPr>
          <p:grpSpPr>
            <a:xfrm>
              <a:off x="304417" y="3431114"/>
              <a:ext cx="10084566" cy="3825169"/>
              <a:chOff x="304417" y="3431114"/>
              <a:chExt cx="10084566" cy="382516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04417" y="3431114"/>
                <a:ext cx="10084566" cy="3825169"/>
              </a:xfrm>
              <a:custGeom>
                <a:avLst/>
                <a:gdLst/>
                <a:ahLst/>
                <a:cxnLst/>
                <a:rect l="l" t="t" r="r" b="b"/>
                <a:pathLst>
                  <a:path w="6152858" h="2333836">
                    <a:moveTo>
                      <a:pt x="4606" y="0"/>
                    </a:moveTo>
                    <a:lnTo>
                      <a:pt x="6148252" y="0"/>
                    </a:lnTo>
                    <a:cubicBezTo>
                      <a:pt x="6150796" y="0"/>
                      <a:pt x="6152858" y="2062"/>
                      <a:pt x="6152858" y="4606"/>
                    </a:cubicBezTo>
                    <a:lnTo>
                      <a:pt x="6152858" y="2329230"/>
                    </a:lnTo>
                    <a:cubicBezTo>
                      <a:pt x="6152858" y="2331773"/>
                      <a:pt x="6150796" y="2333836"/>
                      <a:pt x="6148252" y="2333836"/>
                    </a:cubicBezTo>
                    <a:lnTo>
                      <a:pt x="4606" y="2333836"/>
                    </a:lnTo>
                    <a:cubicBezTo>
                      <a:pt x="3385" y="2333836"/>
                      <a:pt x="2213" y="2333350"/>
                      <a:pt x="1349" y="2332487"/>
                    </a:cubicBezTo>
                    <a:cubicBezTo>
                      <a:pt x="485" y="2331623"/>
                      <a:pt x="0" y="2330451"/>
                      <a:pt x="0" y="2329230"/>
                    </a:cubicBezTo>
                    <a:lnTo>
                      <a:pt x="0" y="4606"/>
                    </a:lnTo>
                    <a:cubicBezTo>
                      <a:pt x="0" y="2062"/>
                      <a:pt x="2062" y="0"/>
                      <a:pt x="4606" y="0"/>
                    </a:cubicBezTo>
                    <a:close/>
                  </a:path>
                </a:pathLst>
              </a:custGeom>
              <a:solidFill>
                <a:srgbClr val="FDF9F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04417" y="3431114"/>
                <a:ext cx="10084566" cy="316808"/>
              </a:xfrm>
              <a:custGeom>
                <a:avLst/>
                <a:gdLst/>
                <a:ahLst/>
                <a:cxnLst/>
                <a:rect l="l" t="t" r="r" b="b"/>
                <a:pathLst>
                  <a:path w="6152858" h="193293">
                    <a:moveTo>
                      <a:pt x="0" y="0"/>
                    </a:moveTo>
                    <a:lnTo>
                      <a:pt x="6152858" y="0"/>
                    </a:lnTo>
                    <a:lnTo>
                      <a:pt x="6152858" y="193293"/>
                    </a:lnTo>
                    <a:lnTo>
                      <a:pt x="0" y="193293"/>
                    </a:lnTo>
                    <a:close/>
                  </a:path>
                </a:pathLst>
              </a:custGeom>
              <a:solidFill>
                <a:srgbClr val="C0711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3207468" y="3431114"/>
                <a:ext cx="0" cy="3825169"/>
              </a:xfrm>
              <a:prstGeom prst="line">
                <a:avLst/>
              </a:prstGeom>
              <a:ln w="9525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1948244" y="3431114"/>
                <a:ext cx="0" cy="3825169"/>
              </a:xfrm>
              <a:prstGeom prst="line">
                <a:avLst/>
              </a:prstGeom>
              <a:ln w="9525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6005244" y="3431114"/>
                <a:ext cx="0" cy="3825169"/>
              </a:xfrm>
              <a:prstGeom prst="line">
                <a:avLst/>
              </a:prstGeom>
              <a:ln w="9525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8457210" y="3431114"/>
                <a:ext cx="0" cy="3825169"/>
              </a:xfrm>
              <a:prstGeom prst="line">
                <a:avLst/>
              </a:prstGeom>
              <a:ln w="9525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04417" y="4066864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04417" y="4385806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04417" y="4704748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04417" y="5023690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04417" y="5342632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04417" y="5661574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04417" y="5980516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304417" y="6299458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04417" y="6618400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304417" y="6937342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36">
                <a:extLst>
                  <a:ext uri="{FF2B5EF4-FFF2-40B4-BE49-F238E27FC236}">
                    <a16:creationId xmlns:a16="http://schemas.microsoft.com/office/drawing/2014/main" id="{4AD9154E-D248-BC1D-425A-4A69C03DA9FA}"/>
                  </a:ext>
                </a:extLst>
              </p:cNvPr>
              <p:cNvSpPr/>
              <p:nvPr/>
            </p:nvSpPr>
            <p:spPr>
              <a:xfrm>
                <a:off x="304417" y="7256283"/>
                <a:ext cx="10084566" cy="0"/>
              </a:xfrm>
              <a:prstGeom prst="line">
                <a:avLst/>
              </a:prstGeom>
              <a:ln w="12700" cap="flat">
                <a:solidFill>
                  <a:srgbClr val="224E5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0" name="Text">
              <a:extLst>
                <a:ext uri="{FF2B5EF4-FFF2-40B4-BE49-F238E27FC236}">
                  <a16:creationId xmlns:a16="http://schemas.microsoft.com/office/drawing/2014/main" id="{C290E6B8-D1C6-5CF4-49F8-63926BCDA7B9}"/>
                </a:ext>
              </a:extLst>
            </p:cNvPr>
            <p:cNvGrpSpPr/>
            <p:nvPr/>
          </p:nvGrpSpPr>
          <p:grpSpPr>
            <a:xfrm>
              <a:off x="304416" y="325352"/>
              <a:ext cx="10084567" cy="3325657"/>
              <a:chOff x="304416" y="325352"/>
              <a:chExt cx="10084567" cy="3325657"/>
            </a:xfrm>
          </p:grpSpPr>
          <p:sp>
            <p:nvSpPr>
              <p:cNvPr id="55" name="TextBox 55"/>
              <p:cNvSpPr txBox="1"/>
              <p:nvPr/>
            </p:nvSpPr>
            <p:spPr>
              <a:xfrm>
                <a:off x="2687220" y="618407"/>
                <a:ext cx="5317561" cy="8951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850" dirty="0">
                    <a:solidFill>
                      <a:srgbClr val="163E42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SUMMER CAMP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686989" y="3528027"/>
                <a:ext cx="878682" cy="1229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99" b="1" spc="63" dirty="0">
                    <a:solidFill>
                      <a:srgbClr val="FDF9F2"/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CHILD'S NAME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2273153" y="3528027"/>
                <a:ext cx="609406" cy="1229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99" b="1" u="none" strike="noStrike" spc="63" dirty="0">
                    <a:solidFill>
                      <a:srgbClr val="FDF9F2"/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PHONE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8912371" y="3528027"/>
                <a:ext cx="1021452" cy="1229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99" b="1" spc="63" dirty="0">
                    <a:solidFill>
                      <a:srgbClr val="FDF9F2"/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EMERGENCY PHONE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6308960" y="3528027"/>
                <a:ext cx="1844534" cy="1229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99" b="1" spc="63" dirty="0">
                    <a:solidFill>
                      <a:srgbClr val="FDF9F2"/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PARENT/GUARDIAN CONSENT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3659897" y="3528027"/>
                <a:ext cx="1892917" cy="1229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99" b="1" spc="63" dirty="0">
                    <a:solidFill>
                      <a:srgbClr val="FDF9F2"/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ALLERGIES/DIETARY RESTRICTIONS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3214221" y="506354"/>
                <a:ext cx="4263558" cy="1934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50" b="1" dirty="0">
                    <a:solidFill>
                      <a:srgbClr val="163E42"/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SIGN UP SHEET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304416" y="325352"/>
                <a:ext cx="2278433" cy="2596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r">
                  <a:lnSpc>
                    <a:spcPct val="111429"/>
                  </a:lnSpc>
                  <a:spcBef>
                    <a:spcPct val="0"/>
                  </a:spcBef>
                  <a:defRPr sz="800" b="1" u="none" strike="noStrike" spc="8">
                    <a:solidFill>
                      <a:srgbClr val="224E52">
                        <a:alpha val="89804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</a:defRPr>
                </a:lvl1pPr>
              </a:lstStyle>
              <a:p>
                <a:pPr algn="l"/>
                <a:r>
                  <a:rPr lang="en-US" dirty="0">
                    <a:sym typeface="Barlow Bold"/>
                  </a:rPr>
                  <a:t>NOWIFI CAMP |</a:t>
                </a:r>
                <a:r>
                  <a:rPr lang="en-US" dirty="0">
                    <a:sym typeface="Barlow"/>
                  </a:rPr>
                  <a:t> </a:t>
                </a:r>
                <a:r>
                  <a:rPr lang="en-US" b="0" dirty="0">
                    <a:sym typeface="Barlow"/>
                  </a:rPr>
                  <a:t>123 ANYWHERE ST., ANY CITY </a:t>
                </a:r>
              </a:p>
              <a:p>
                <a:pPr algn="l"/>
                <a:r>
                  <a:rPr lang="en-US" dirty="0">
                    <a:sym typeface="Barlow Bold"/>
                  </a:rPr>
                  <a:t>23 - 29 JULY 2025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9157400" y="325352"/>
                <a:ext cx="1231583" cy="2596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ct val="111429"/>
                  </a:lnSpc>
                  <a:spcBef>
                    <a:spcPct val="0"/>
                  </a:spcBef>
                </a:pPr>
                <a:r>
                  <a:rPr lang="en-US" sz="800" b="1" u="none" strike="noStrike" spc="8" dirty="0">
                    <a:solidFill>
                      <a:srgbClr val="224E52">
                        <a:alpha val="89804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+123-456-7890</a:t>
                </a:r>
              </a:p>
              <a:p>
                <a:pPr marL="0" lvl="0" indent="0" algn="r">
                  <a:lnSpc>
                    <a:spcPct val="111429"/>
                  </a:lnSpc>
                  <a:spcBef>
                    <a:spcPct val="0"/>
                  </a:spcBef>
                </a:pPr>
                <a:r>
                  <a:rPr lang="en-US" sz="800" u="none" strike="noStrike" spc="8" dirty="0">
                    <a:solidFill>
                      <a:srgbClr val="224E52">
                        <a:alpha val="89804"/>
                      </a:srgbClr>
                    </a:solidFill>
                    <a:latin typeface="Barlow"/>
                    <a:ea typeface="Barlow"/>
                    <a:cs typeface="Barlow"/>
                    <a:sym typeface="Barlow"/>
                  </a:rPr>
                  <a:t>WWW.NOWIFICAMP.COM</a:t>
                </a:r>
              </a:p>
            </p:txBody>
          </p:sp>
        </p:grpSp>
        <p:sp>
          <p:nvSpPr>
            <p:cNvPr id="60" name="QuickSignup"/>
            <p:cNvSpPr/>
            <p:nvPr/>
          </p:nvSpPr>
          <p:spPr>
            <a:xfrm rot="5400000">
              <a:off x="10219337" y="6820640"/>
              <a:ext cx="646558" cy="130322"/>
            </a:xfrm>
            <a:custGeom>
              <a:avLst/>
              <a:gdLst/>
              <a:ahLst/>
              <a:cxnLst/>
              <a:rect l="l" t="t" r="r" b="b"/>
              <a:pathLst>
                <a:path w="646558" h="130322">
                  <a:moveTo>
                    <a:pt x="0" y="0"/>
                  </a:moveTo>
                  <a:lnTo>
                    <a:pt x="646558" y="0"/>
                  </a:lnTo>
                  <a:lnTo>
                    <a:pt x="646558" y="130322"/>
                  </a:lnTo>
                  <a:lnTo>
                    <a:pt x="0" y="130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alphaModFix amt="50000"/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Luckiest Guy</vt:lpstr>
      <vt:lpstr>Arial</vt:lpstr>
      <vt:lpstr>Calibri</vt:lpstr>
      <vt:lpstr>Barlow</vt:lpstr>
      <vt:lpstr>Barlow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33</cp:revision>
  <dcterms:created xsi:type="dcterms:W3CDTF">2006-08-16T00:00:00Z</dcterms:created>
  <dcterms:modified xsi:type="dcterms:W3CDTF">2024-07-24T11:01:52Z</dcterms:modified>
  <dc:identifier>DAGL02y4JFo</dc:identifier>
</cp:coreProperties>
</file>