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9" r:id="rId2"/>
  </p:sldIdLst>
  <p:sldSz cx="10693400" cy="7556500"/>
  <p:notesSz cx="6858000" cy="9144000"/>
  <p:embeddedFontLst>
    <p:embeddedFont>
      <p:font typeface="Fredoka Medium" pitchFamily="2" charset="-79"/>
      <p:regular r:id="rId3"/>
    </p:embeddedFont>
    <p:embeddedFont>
      <p:font typeface="Fredoka SemiBold" pitchFamily="2" charset="-79"/>
      <p:bold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D7474"/>
    <a:srgbClr val="F9F6EE"/>
    <a:srgbClr val="9F9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22" autoAdjust="0"/>
  </p:normalViewPr>
  <p:slideViewPr>
    <p:cSldViewPr>
      <p:cViewPr varScale="1">
        <p:scale>
          <a:sx n="73" d="100"/>
          <a:sy n="73" d="100"/>
        </p:scale>
        <p:origin x="75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6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ummer Camp #3">
            <a:extLst>
              <a:ext uri="{FF2B5EF4-FFF2-40B4-BE49-F238E27FC236}">
                <a16:creationId xmlns:a16="http://schemas.microsoft.com/office/drawing/2014/main" id="{49AF29DF-2D0E-A161-3514-0615DC5BB229}"/>
              </a:ext>
            </a:extLst>
          </p:cNvPr>
          <p:cNvGrpSpPr/>
          <p:nvPr/>
        </p:nvGrpSpPr>
        <p:grpSpPr>
          <a:xfrm>
            <a:off x="513340" y="316393"/>
            <a:ext cx="9937225" cy="6730267"/>
            <a:chOff x="513340" y="316393"/>
            <a:chExt cx="9937225" cy="6730267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7CBBA05-5A6D-034A-9B7B-78A1F1AFD86A}"/>
                </a:ext>
              </a:extLst>
            </p:cNvPr>
            <p:cNvGrpSpPr/>
            <p:nvPr/>
          </p:nvGrpSpPr>
          <p:grpSpPr>
            <a:xfrm>
              <a:off x="602699" y="316393"/>
              <a:ext cx="9488002" cy="1563176"/>
              <a:chOff x="513340" y="316393"/>
              <a:chExt cx="9488002" cy="1563176"/>
            </a:xfrm>
          </p:grpSpPr>
          <p:sp>
            <p:nvSpPr>
              <p:cNvPr id="2" name="Freeform 2"/>
              <p:cNvSpPr/>
              <p:nvPr/>
            </p:nvSpPr>
            <p:spPr>
              <a:xfrm>
                <a:off x="8111026" y="316393"/>
                <a:ext cx="1890316" cy="1563176"/>
              </a:xfrm>
              <a:custGeom>
                <a:avLst/>
                <a:gdLst/>
                <a:ahLst/>
                <a:cxnLst/>
                <a:rect l="l" t="t" r="r" b="b"/>
                <a:pathLst>
                  <a:path w="1890316" h="2170509">
                    <a:moveTo>
                      <a:pt x="0" y="0"/>
                    </a:moveTo>
                    <a:lnTo>
                      <a:pt x="1890315" y="0"/>
                    </a:lnTo>
                    <a:lnTo>
                      <a:pt x="1890315" y="2170508"/>
                    </a:lnTo>
                    <a:lnTo>
                      <a:pt x="0" y="217050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 t="-1" b="-38852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" name="Freeform 3"/>
              <p:cNvSpPr/>
              <p:nvPr/>
            </p:nvSpPr>
            <p:spPr>
              <a:xfrm flipH="1">
                <a:off x="513340" y="316393"/>
                <a:ext cx="1890316" cy="1563176"/>
              </a:xfrm>
              <a:custGeom>
                <a:avLst/>
                <a:gdLst/>
                <a:ahLst/>
                <a:cxnLst/>
                <a:rect l="l" t="t" r="r" b="b"/>
                <a:pathLst>
                  <a:path w="1890316" h="2170509">
                    <a:moveTo>
                      <a:pt x="1890316" y="0"/>
                    </a:moveTo>
                    <a:lnTo>
                      <a:pt x="0" y="0"/>
                    </a:lnTo>
                    <a:lnTo>
                      <a:pt x="0" y="2170508"/>
                    </a:lnTo>
                    <a:lnTo>
                      <a:pt x="1890316" y="2170508"/>
                    </a:lnTo>
                    <a:lnTo>
                      <a:pt x="1890316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 t="-1" b="-38852"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84A3BEA-7063-38F1-27BF-80BF8E529D83}"/>
                </a:ext>
              </a:extLst>
            </p:cNvPr>
            <p:cNvGrpSpPr/>
            <p:nvPr/>
          </p:nvGrpSpPr>
          <p:grpSpPr>
            <a:xfrm>
              <a:off x="513340" y="426902"/>
              <a:ext cx="9665320" cy="6619756"/>
              <a:chOff x="513340" y="426902"/>
              <a:chExt cx="9665320" cy="6619756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513340" y="1879570"/>
                <a:ext cx="2220802" cy="368039"/>
              </a:xfrm>
              <a:prstGeom prst="roundRect">
                <a:avLst/>
              </a:prstGeom>
              <a:solidFill>
                <a:srgbClr val="CD7474"/>
              </a:solidFill>
              <a:ln w="6350" cap="sq">
                <a:solidFill>
                  <a:srgbClr val="CD7474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1"/>
              <p:cNvSpPr/>
              <p:nvPr/>
            </p:nvSpPr>
            <p:spPr>
              <a:xfrm>
                <a:off x="2850271" y="1879570"/>
                <a:ext cx="2220802" cy="368039"/>
              </a:xfrm>
              <a:prstGeom prst="roundRect">
                <a:avLst/>
              </a:prstGeom>
              <a:solidFill>
                <a:srgbClr val="CD7474"/>
              </a:solidFill>
              <a:ln w="6350" cap="sq">
                <a:solidFill>
                  <a:srgbClr val="CD7474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Freeform 14"/>
              <p:cNvSpPr/>
              <p:nvPr/>
            </p:nvSpPr>
            <p:spPr>
              <a:xfrm>
                <a:off x="5185374" y="1879570"/>
                <a:ext cx="2220802" cy="368039"/>
              </a:xfrm>
              <a:prstGeom prst="roundRect">
                <a:avLst/>
              </a:prstGeom>
              <a:solidFill>
                <a:srgbClr val="CD7474"/>
              </a:solidFill>
              <a:ln w="6350" cap="sq">
                <a:solidFill>
                  <a:srgbClr val="CD7474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Freeform 17"/>
              <p:cNvSpPr/>
              <p:nvPr/>
            </p:nvSpPr>
            <p:spPr>
              <a:xfrm>
                <a:off x="7520476" y="1879570"/>
                <a:ext cx="2658184" cy="368039"/>
              </a:xfrm>
              <a:prstGeom prst="roundRect">
                <a:avLst/>
              </a:prstGeom>
              <a:solidFill>
                <a:srgbClr val="CD7474"/>
              </a:solidFill>
              <a:ln w="6350" cap="sq">
                <a:solidFill>
                  <a:srgbClr val="CD7474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Freeform 20"/>
              <p:cNvSpPr/>
              <p:nvPr/>
            </p:nvSpPr>
            <p:spPr>
              <a:xfrm>
                <a:off x="513340" y="2323167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Freeform 23"/>
              <p:cNvSpPr/>
              <p:nvPr/>
            </p:nvSpPr>
            <p:spPr>
              <a:xfrm>
                <a:off x="2850271" y="2323167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" name="Freeform 26"/>
              <p:cNvSpPr/>
              <p:nvPr/>
            </p:nvSpPr>
            <p:spPr>
              <a:xfrm>
                <a:off x="5185374" y="2323167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" name="Freeform 29"/>
              <p:cNvSpPr/>
              <p:nvPr/>
            </p:nvSpPr>
            <p:spPr>
              <a:xfrm>
                <a:off x="7520476" y="2323167"/>
                <a:ext cx="2658184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" name="Freeform 32"/>
              <p:cNvSpPr/>
              <p:nvPr/>
            </p:nvSpPr>
            <p:spPr>
              <a:xfrm>
                <a:off x="513340" y="2803199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" name="Freeform 35"/>
              <p:cNvSpPr/>
              <p:nvPr/>
            </p:nvSpPr>
            <p:spPr>
              <a:xfrm>
                <a:off x="2850271" y="2803199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" name="Freeform 38"/>
              <p:cNvSpPr/>
              <p:nvPr/>
            </p:nvSpPr>
            <p:spPr>
              <a:xfrm>
                <a:off x="5185374" y="2803199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" name="Freeform 41"/>
              <p:cNvSpPr/>
              <p:nvPr/>
            </p:nvSpPr>
            <p:spPr>
              <a:xfrm>
                <a:off x="7520476" y="2803199"/>
                <a:ext cx="2658184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4" name="Freeform 44"/>
              <p:cNvSpPr/>
              <p:nvPr/>
            </p:nvSpPr>
            <p:spPr>
              <a:xfrm>
                <a:off x="513340" y="3283230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7" name="Freeform 47"/>
              <p:cNvSpPr/>
              <p:nvPr/>
            </p:nvSpPr>
            <p:spPr>
              <a:xfrm>
                <a:off x="2850271" y="3283230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0" name="Freeform 50"/>
              <p:cNvSpPr/>
              <p:nvPr/>
            </p:nvSpPr>
            <p:spPr>
              <a:xfrm>
                <a:off x="5185374" y="3283230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3" name="Freeform 53"/>
              <p:cNvSpPr/>
              <p:nvPr/>
            </p:nvSpPr>
            <p:spPr>
              <a:xfrm>
                <a:off x="7520476" y="3283230"/>
                <a:ext cx="2658184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6" name="Freeform 56"/>
              <p:cNvSpPr/>
              <p:nvPr/>
            </p:nvSpPr>
            <p:spPr>
              <a:xfrm>
                <a:off x="513340" y="3763262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9" name="Freeform 59"/>
              <p:cNvSpPr/>
              <p:nvPr/>
            </p:nvSpPr>
            <p:spPr>
              <a:xfrm>
                <a:off x="2850271" y="3763262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" name="Freeform 62"/>
              <p:cNvSpPr/>
              <p:nvPr/>
            </p:nvSpPr>
            <p:spPr>
              <a:xfrm>
                <a:off x="5185374" y="3763262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" name="Freeform 65"/>
              <p:cNvSpPr/>
              <p:nvPr/>
            </p:nvSpPr>
            <p:spPr>
              <a:xfrm>
                <a:off x="7520476" y="3763262"/>
                <a:ext cx="2658184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8" name="Freeform 68"/>
              <p:cNvSpPr/>
              <p:nvPr/>
            </p:nvSpPr>
            <p:spPr>
              <a:xfrm>
                <a:off x="513340" y="4243294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1" name="Freeform 71"/>
              <p:cNvSpPr/>
              <p:nvPr/>
            </p:nvSpPr>
            <p:spPr>
              <a:xfrm>
                <a:off x="2850271" y="4243294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4" name="Freeform 74"/>
              <p:cNvSpPr/>
              <p:nvPr/>
            </p:nvSpPr>
            <p:spPr>
              <a:xfrm>
                <a:off x="5185374" y="4243294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7" name="Freeform 77"/>
              <p:cNvSpPr/>
              <p:nvPr/>
            </p:nvSpPr>
            <p:spPr>
              <a:xfrm>
                <a:off x="7520476" y="4243294"/>
                <a:ext cx="2658184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0" name="Freeform 80"/>
              <p:cNvSpPr/>
              <p:nvPr/>
            </p:nvSpPr>
            <p:spPr>
              <a:xfrm>
                <a:off x="513340" y="4723325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3" name="Freeform 83"/>
              <p:cNvSpPr/>
              <p:nvPr/>
            </p:nvSpPr>
            <p:spPr>
              <a:xfrm>
                <a:off x="2850271" y="4723325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6" name="Freeform 86"/>
              <p:cNvSpPr/>
              <p:nvPr/>
            </p:nvSpPr>
            <p:spPr>
              <a:xfrm>
                <a:off x="5185374" y="4723325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9" name="Freeform 89"/>
              <p:cNvSpPr/>
              <p:nvPr/>
            </p:nvSpPr>
            <p:spPr>
              <a:xfrm>
                <a:off x="7520476" y="4723325"/>
                <a:ext cx="2658184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2" name="Freeform 92"/>
              <p:cNvSpPr/>
              <p:nvPr/>
            </p:nvSpPr>
            <p:spPr>
              <a:xfrm>
                <a:off x="513340" y="5203357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5" name="Freeform 95"/>
              <p:cNvSpPr/>
              <p:nvPr/>
            </p:nvSpPr>
            <p:spPr>
              <a:xfrm>
                <a:off x="513340" y="6162155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8" name="Freeform 98"/>
              <p:cNvSpPr/>
              <p:nvPr/>
            </p:nvSpPr>
            <p:spPr>
              <a:xfrm>
                <a:off x="2850271" y="5203357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1" name="Freeform 101"/>
              <p:cNvSpPr/>
              <p:nvPr/>
            </p:nvSpPr>
            <p:spPr>
              <a:xfrm>
                <a:off x="2850271" y="6162155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" name="Freeform 104"/>
              <p:cNvSpPr/>
              <p:nvPr/>
            </p:nvSpPr>
            <p:spPr>
              <a:xfrm>
                <a:off x="5185374" y="5203357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" name="Freeform 107"/>
              <p:cNvSpPr/>
              <p:nvPr/>
            </p:nvSpPr>
            <p:spPr>
              <a:xfrm>
                <a:off x="5185374" y="6162155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0" name="Freeform 110"/>
              <p:cNvSpPr/>
              <p:nvPr/>
            </p:nvSpPr>
            <p:spPr>
              <a:xfrm>
                <a:off x="7520476" y="5203357"/>
                <a:ext cx="2658184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3" name="Freeform 113"/>
              <p:cNvSpPr/>
              <p:nvPr/>
            </p:nvSpPr>
            <p:spPr>
              <a:xfrm>
                <a:off x="7520476" y="6162155"/>
                <a:ext cx="2658184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6" name="Freeform 116"/>
              <p:cNvSpPr/>
              <p:nvPr/>
            </p:nvSpPr>
            <p:spPr>
              <a:xfrm>
                <a:off x="513340" y="5683388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9" name="Freeform 119"/>
              <p:cNvSpPr/>
              <p:nvPr/>
            </p:nvSpPr>
            <p:spPr>
              <a:xfrm>
                <a:off x="513340" y="6642186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2" name="Freeform 122"/>
              <p:cNvSpPr/>
              <p:nvPr/>
            </p:nvSpPr>
            <p:spPr>
              <a:xfrm>
                <a:off x="2850271" y="5683388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5" name="Freeform 125"/>
              <p:cNvSpPr/>
              <p:nvPr/>
            </p:nvSpPr>
            <p:spPr>
              <a:xfrm>
                <a:off x="2850271" y="6642186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8" name="Freeform 128"/>
              <p:cNvSpPr/>
              <p:nvPr/>
            </p:nvSpPr>
            <p:spPr>
              <a:xfrm>
                <a:off x="5185374" y="5683388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1" name="Freeform 131"/>
              <p:cNvSpPr/>
              <p:nvPr/>
            </p:nvSpPr>
            <p:spPr>
              <a:xfrm>
                <a:off x="5185374" y="6642186"/>
                <a:ext cx="2220802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4" name="Freeform 134"/>
              <p:cNvSpPr/>
              <p:nvPr/>
            </p:nvSpPr>
            <p:spPr>
              <a:xfrm>
                <a:off x="7520476" y="5683388"/>
                <a:ext cx="2658184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7" name="Freeform 137"/>
              <p:cNvSpPr/>
              <p:nvPr/>
            </p:nvSpPr>
            <p:spPr>
              <a:xfrm>
                <a:off x="7520476" y="6642186"/>
                <a:ext cx="2658184" cy="404472"/>
              </a:xfrm>
              <a:prstGeom prst="roundRect">
                <a:avLst/>
              </a:prstGeom>
              <a:solidFill>
                <a:srgbClr val="FFFFFF"/>
              </a:solidFill>
              <a:ln w="6350" cap="sq">
                <a:solidFill>
                  <a:srgbClr val="ECC3A8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6" name="Freeform 146"/>
              <p:cNvSpPr/>
              <p:nvPr/>
            </p:nvSpPr>
            <p:spPr>
              <a:xfrm>
                <a:off x="4587073" y="426902"/>
                <a:ext cx="1519254" cy="226980"/>
              </a:xfrm>
              <a:prstGeom prst="roundRect">
                <a:avLst>
                  <a:gd name="adj" fmla="val 50000"/>
                </a:avLst>
              </a:prstGeom>
              <a:solidFill>
                <a:srgbClr val="FFFCF5"/>
              </a:solidFill>
              <a:ln w="6350" cap="rnd">
                <a:solidFill>
                  <a:srgbClr val="CD747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0" name="Text">
              <a:extLst>
                <a:ext uri="{FF2B5EF4-FFF2-40B4-BE49-F238E27FC236}">
                  <a16:creationId xmlns:a16="http://schemas.microsoft.com/office/drawing/2014/main" id="{BAE115B9-AF66-1BD4-DCD6-51D451EC6C11}"/>
                </a:ext>
              </a:extLst>
            </p:cNvPr>
            <p:cNvGrpSpPr/>
            <p:nvPr/>
          </p:nvGrpSpPr>
          <p:grpSpPr>
            <a:xfrm>
              <a:off x="1181587" y="471143"/>
              <a:ext cx="8302505" cy="1646307"/>
              <a:chOff x="1181587" y="471143"/>
              <a:chExt cx="8302505" cy="1646307"/>
            </a:xfrm>
          </p:grpSpPr>
          <p:sp>
            <p:nvSpPr>
              <p:cNvPr id="140" name="TextBox 140"/>
              <p:cNvSpPr txBox="1"/>
              <p:nvPr/>
            </p:nvSpPr>
            <p:spPr>
              <a:xfrm>
                <a:off x="1181587" y="2009728"/>
                <a:ext cx="884309" cy="10772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700" spc="140" dirty="0">
                    <a:solidFill>
                      <a:srgbClr val="FFFFFF"/>
                    </a:solidFill>
                    <a:latin typeface="Fredoka SemiBold" pitchFamily="2" charset="-79"/>
                    <a:ea typeface="Fredoka Semi-Bold"/>
                    <a:cs typeface="Fredoka SemiBold" pitchFamily="2" charset="-79"/>
                    <a:sym typeface="Fredoka Semi-Bold"/>
                  </a:rPr>
                  <a:t>STUDENT NAME</a:t>
                </a:r>
              </a:p>
            </p:txBody>
          </p:sp>
          <p:sp>
            <p:nvSpPr>
              <p:cNvPr id="141" name="TextBox 141"/>
              <p:cNvSpPr txBox="1"/>
              <p:nvPr/>
            </p:nvSpPr>
            <p:spPr>
              <a:xfrm>
                <a:off x="3751009" y="2009728"/>
                <a:ext cx="419327" cy="10772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700" spc="140" dirty="0">
                    <a:solidFill>
                      <a:srgbClr val="FFFFFF"/>
                    </a:solidFill>
                    <a:latin typeface="Fredoka SemiBold" pitchFamily="2" charset="-79"/>
                    <a:ea typeface="Fredoka Semi-Bold"/>
                    <a:cs typeface="Fredoka SemiBold" pitchFamily="2" charset="-79"/>
                    <a:sym typeface="Fredoka Semi-Bold"/>
                  </a:rPr>
                  <a:t>CLASS</a:t>
                </a:r>
              </a:p>
            </p:txBody>
          </p:sp>
          <p:sp>
            <p:nvSpPr>
              <p:cNvPr id="142" name="TextBox 142"/>
              <p:cNvSpPr txBox="1"/>
              <p:nvPr/>
            </p:nvSpPr>
            <p:spPr>
              <a:xfrm>
                <a:off x="6105628" y="2009728"/>
                <a:ext cx="380295" cy="10772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700" spc="140" dirty="0">
                    <a:solidFill>
                      <a:srgbClr val="FFFFFF"/>
                    </a:solidFill>
                    <a:latin typeface="Fredoka SemiBold" pitchFamily="2" charset="-79"/>
                    <a:ea typeface="Fredoka Semi-Bold"/>
                    <a:cs typeface="Fredoka SemiBold" pitchFamily="2" charset="-79"/>
                    <a:sym typeface="Fredoka Semi-Bold"/>
                  </a:rPr>
                  <a:t>PHONE</a:t>
                </a:r>
              </a:p>
            </p:txBody>
          </p:sp>
          <p:sp>
            <p:nvSpPr>
              <p:cNvPr id="143" name="TextBox 143"/>
              <p:cNvSpPr txBox="1"/>
              <p:nvPr/>
            </p:nvSpPr>
            <p:spPr>
              <a:xfrm>
                <a:off x="8215043" y="2009728"/>
                <a:ext cx="1269049" cy="10772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700" spc="140" dirty="0">
                    <a:solidFill>
                      <a:srgbClr val="FFFFFF"/>
                    </a:solidFill>
                    <a:latin typeface="Fredoka SemiBold" pitchFamily="2" charset="-79"/>
                    <a:ea typeface="Fredoka Semi-Bold"/>
                    <a:cs typeface="Fredoka SemiBold" pitchFamily="2" charset="-79"/>
                    <a:sym typeface="Fredoka Semi-Bold"/>
                  </a:rPr>
                  <a:t>EMERGENCY CONTACT</a:t>
                </a:r>
              </a:p>
            </p:txBody>
          </p:sp>
          <p:sp>
            <p:nvSpPr>
              <p:cNvPr id="149" name="TextBox 149"/>
              <p:cNvSpPr txBox="1"/>
              <p:nvPr/>
            </p:nvSpPr>
            <p:spPr>
              <a:xfrm>
                <a:off x="2955392" y="1382596"/>
                <a:ext cx="4782616" cy="153760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999" dirty="0">
                    <a:solidFill>
                      <a:srgbClr val="58657D"/>
                    </a:solidFill>
                    <a:latin typeface="Fredoka Medium"/>
                    <a:ea typeface="Fredoka Medium"/>
                    <a:cs typeface="Fredoka Medium"/>
                    <a:sym typeface="Fredoka Medium"/>
                  </a:rPr>
                  <a:t> 23 - 29 July 2025 | Sunny Hills Camp | 123 Anywhere St., Any City</a:t>
                </a:r>
              </a:p>
            </p:txBody>
          </p:sp>
          <p:sp>
            <p:nvSpPr>
              <p:cNvPr id="144" name="TextBox 144"/>
              <p:cNvSpPr txBox="1"/>
              <p:nvPr/>
            </p:nvSpPr>
            <p:spPr>
              <a:xfrm>
                <a:off x="2825872" y="618124"/>
                <a:ext cx="5041657" cy="805477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5200" spc="-157" dirty="0">
                    <a:solidFill>
                      <a:srgbClr val="58657D"/>
                    </a:solidFill>
                    <a:latin typeface="Fredoka SemiBold" pitchFamily="2" charset="-79"/>
                    <a:ea typeface="Fredoka Semi-Bold"/>
                    <a:cs typeface="Fredoka SemiBold" pitchFamily="2" charset="-79"/>
                    <a:sym typeface="Fredoka Semi-Bold"/>
                  </a:rPr>
                  <a:t>SUMMER CAMP</a:t>
                </a:r>
              </a:p>
            </p:txBody>
          </p:sp>
          <p:sp>
            <p:nvSpPr>
              <p:cNvPr id="148" name="TextBox 148"/>
              <p:cNvSpPr txBox="1"/>
              <p:nvPr/>
            </p:nvSpPr>
            <p:spPr>
              <a:xfrm>
                <a:off x="4644797" y="471143"/>
                <a:ext cx="1403805" cy="13849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900" u="none" strike="noStrike" spc="89" dirty="0">
                    <a:solidFill>
                      <a:srgbClr val="58657D"/>
                    </a:solidFill>
                    <a:latin typeface="Fredoka Medium"/>
                    <a:ea typeface="Fredoka Medium"/>
                    <a:cs typeface="Fredoka Medium"/>
                    <a:sym typeface="Fredoka Medium"/>
                  </a:rPr>
                  <a:t>SIGN UP SHEET</a:t>
                </a:r>
              </a:p>
            </p:txBody>
          </p:sp>
        </p:grpSp>
        <p:sp>
          <p:nvSpPr>
            <p:cNvPr id="139" name="QuickSignup"/>
            <p:cNvSpPr/>
            <p:nvPr/>
          </p:nvSpPr>
          <p:spPr>
            <a:xfrm rot="5400000">
              <a:off x="9980806" y="6576902"/>
              <a:ext cx="781913" cy="157604"/>
            </a:xfrm>
            <a:custGeom>
              <a:avLst/>
              <a:gdLst/>
              <a:ahLst/>
              <a:cxnLst/>
              <a:rect l="l" t="t" r="r" b="b"/>
              <a:pathLst>
                <a:path w="781913" h="157604">
                  <a:moveTo>
                    <a:pt x="0" y="0"/>
                  </a:moveTo>
                  <a:lnTo>
                    <a:pt x="781913" y="0"/>
                  </a:lnTo>
                  <a:lnTo>
                    <a:pt x="781913" y="157604"/>
                  </a:lnTo>
                  <a:lnTo>
                    <a:pt x="0" y="1576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28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Fredoka Medium</vt:lpstr>
      <vt:lpstr>Fredoka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(Landscape)</dc:title>
  <dc:creator>Hoang Anh</dc:creator>
  <cp:lastModifiedBy>Anh Hoang</cp:lastModifiedBy>
  <cp:revision>33</cp:revision>
  <dcterms:created xsi:type="dcterms:W3CDTF">2006-08-16T00:00:00Z</dcterms:created>
  <dcterms:modified xsi:type="dcterms:W3CDTF">2024-07-24T11:02:34Z</dcterms:modified>
  <dc:identifier>DAGL02y4JFo</dc:identifier>
</cp:coreProperties>
</file>