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</p:sldIdLst>
  <p:sldSz cx="10693400" cy="75565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D7474"/>
    <a:srgbClr val="F9F6EE"/>
    <a:srgbClr val="9F9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02" y="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Open Mic #1">
            <a:extLst>
              <a:ext uri="{FF2B5EF4-FFF2-40B4-BE49-F238E27FC236}">
                <a16:creationId xmlns:a16="http://schemas.microsoft.com/office/drawing/2014/main" id="{D83CB4AF-66A3-7216-182E-C4FE987096FC}"/>
              </a:ext>
            </a:extLst>
          </p:cNvPr>
          <p:cNvGrpSpPr/>
          <p:nvPr/>
        </p:nvGrpSpPr>
        <p:grpSpPr>
          <a:xfrm>
            <a:off x="0" y="-1"/>
            <a:ext cx="10693402" cy="7556501"/>
            <a:chOff x="0" y="-1"/>
            <a:chExt cx="10693402" cy="75565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0504BA9-1380-D552-61AC-F9E01ABDD869}"/>
                </a:ext>
              </a:extLst>
            </p:cNvPr>
            <p:cNvGrpSpPr/>
            <p:nvPr/>
          </p:nvGrpSpPr>
          <p:grpSpPr>
            <a:xfrm>
              <a:off x="0" y="-1"/>
              <a:ext cx="10693402" cy="7556501"/>
              <a:chOff x="0" y="-1"/>
              <a:chExt cx="10693402" cy="7556501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5091182" y="0"/>
                <a:ext cx="5602218" cy="3656508"/>
              </a:xfrm>
              <a:custGeom>
                <a:avLst/>
                <a:gdLst/>
                <a:ahLst/>
                <a:cxnLst/>
                <a:rect l="l" t="t" r="r" b="b"/>
                <a:pathLst>
                  <a:path w="7094390" h="3656508">
                    <a:moveTo>
                      <a:pt x="7094390" y="0"/>
                    </a:moveTo>
                    <a:lnTo>
                      <a:pt x="0" y="0"/>
                    </a:lnTo>
                    <a:lnTo>
                      <a:pt x="0" y="3656508"/>
                    </a:lnTo>
                    <a:lnTo>
                      <a:pt x="7094390" y="3656508"/>
                    </a:lnTo>
                    <a:lnTo>
                      <a:pt x="709439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49086" t="-99119" r="-41765" b="-3444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Freeform 4"/>
              <p:cNvSpPr/>
              <p:nvPr/>
            </p:nvSpPr>
            <p:spPr>
              <a:xfrm rot="16200000">
                <a:off x="3485912" y="-3485913"/>
                <a:ext cx="3721577" cy="10693402"/>
              </a:xfrm>
              <a:custGeom>
                <a:avLst/>
                <a:gdLst/>
                <a:ahLst/>
                <a:cxnLst/>
                <a:rect l="l" t="t" r="r" b="b"/>
                <a:pathLst>
                  <a:path w="1842267" h="5370355">
                    <a:moveTo>
                      <a:pt x="0" y="0"/>
                    </a:moveTo>
                    <a:lnTo>
                      <a:pt x="1842267" y="0"/>
                    </a:lnTo>
                    <a:lnTo>
                      <a:pt x="1842267" y="5370355"/>
                    </a:lnTo>
                    <a:lnTo>
                      <a:pt x="0" y="5370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72235">
                      <a:alpha val="100000"/>
                    </a:srgbClr>
                  </a:gs>
                  <a:gs pos="100000">
                    <a:srgbClr val="0B0805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007147" y="0"/>
                <a:ext cx="3002222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486170" h="3755355">
                    <a:moveTo>
                      <a:pt x="0" y="0"/>
                    </a:moveTo>
                    <a:lnTo>
                      <a:pt x="1486170" y="0"/>
                    </a:lnTo>
                    <a:lnTo>
                      <a:pt x="1486170" y="3755355"/>
                    </a:lnTo>
                    <a:lnTo>
                      <a:pt x="0" y="3755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1D2B">
                      <a:alpha val="100000"/>
                    </a:srgbClr>
                  </a:gs>
                  <a:gs pos="100000">
                    <a:srgbClr val="081D2B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73C24A-277A-13D3-4C0E-F850452E16BE}"/>
                </a:ext>
              </a:extLst>
            </p:cNvPr>
            <p:cNvGrpSpPr/>
            <p:nvPr/>
          </p:nvGrpSpPr>
          <p:grpSpPr>
            <a:xfrm>
              <a:off x="511142" y="1658440"/>
              <a:ext cx="9671116" cy="5394016"/>
              <a:chOff x="511142" y="1658440"/>
              <a:chExt cx="9671116" cy="539401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511142" y="1658440"/>
                <a:ext cx="9671116" cy="5394016"/>
              </a:xfrm>
              <a:custGeom>
                <a:avLst/>
                <a:gdLst/>
                <a:ahLst/>
                <a:cxnLst/>
                <a:rect l="l" t="t" r="r" b="b"/>
                <a:pathLst>
                  <a:path w="3465910" h="1861165">
                    <a:moveTo>
                      <a:pt x="0" y="0"/>
                    </a:moveTo>
                    <a:lnTo>
                      <a:pt x="3465910" y="0"/>
                    </a:lnTo>
                    <a:lnTo>
                      <a:pt x="3465910" y="1861165"/>
                    </a:lnTo>
                    <a:lnTo>
                      <a:pt x="0" y="18611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11142" y="1658440"/>
                <a:ext cx="9671116" cy="401411"/>
              </a:xfrm>
              <a:custGeom>
                <a:avLst/>
                <a:gdLst/>
                <a:ahLst/>
                <a:cxnLst/>
                <a:rect l="l" t="t" r="r" b="b"/>
                <a:pathLst>
                  <a:path w="3465910" h="143857">
                    <a:moveTo>
                      <a:pt x="0" y="0"/>
                    </a:moveTo>
                    <a:lnTo>
                      <a:pt x="3465910" y="0"/>
                    </a:lnTo>
                    <a:lnTo>
                      <a:pt x="3465910" y="143857"/>
                    </a:lnTo>
                    <a:lnTo>
                      <a:pt x="0" y="143857"/>
                    </a:lnTo>
                    <a:close/>
                  </a:path>
                </a:pathLst>
              </a:custGeom>
              <a:solidFill>
                <a:srgbClr val="07223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11142" y="2614585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11142" y="3169319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11142" y="3724053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11142" y="4278787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11142" y="4833521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11142" y="5388255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11142" y="5942989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11142" y="6497723"/>
                <a:ext cx="9671116" cy="0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2971841" y="2056350"/>
                <a:ext cx="0" cy="4996105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933132" y="2056350"/>
                <a:ext cx="0" cy="4996105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7562556" y="2056350"/>
                <a:ext cx="0" cy="4996105"/>
              </a:xfrm>
              <a:prstGeom prst="line">
                <a:avLst/>
              </a:prstGeom>
              <a:ln w="6350" cap="flat">
                <a:solidFill>
                  <a:srgbClr val="9F92A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AutoShape 32">
                <a:extLst>
                  <a:ext uri="{FF2B5EF4-FFF2-40B4-BE49-F238E27FC236}">
                    <a16:creationId xmlns:a16="http://schemas.microsoft.com/office/drawing/2014/main" id="{6B3821BA-04CB-9CA8-23F6-5F28C33323D2}"/>
                  </a:ext>
                </a:extLst>
              </p:cNvPr>
              <p:cNvSpPr/>
              <p:nvPr/>
            </p:nvSpPr>
            <p:spPr>
              <a:xfrm>
                <a:off x="2971841" y="1658441"/>
                <a:ext cx="0" cy="394410"/>
              </a:xfrm>
              <a:prstGeom prst="line">
                <a:avLst/>
              </a:prstGeom>
              <a:ln w="6350" cap="flat">
                <a:solidFill>
                  <a:srgbClr val="9F92AD">
                    <a:alpha val="5019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AutoShape 33">
                <a:extLst>
                  <a:ext uri="{FF2B5EF4-FFF2-40B4-BE49-F238E27FC236}">
                    <a16:creationId xmlns:a16="http://schemas.microsoft.com/office/drawing/2014/main" id="{41522AE5-AA55-EB8D-2F00-8DE5489C8D93}"/>
                  </a:ext>
                </a:extLst>
              </p:cNvPr>
              <p:cNvSpPr/>
              <p:nvPr/>
            </p:nvSpPr>
            <p:spPr>
              <a:xfrm>
                <a:off x="4933132" y="1658441"/>
                <a:ext cx="0" cy="394410"/>
              </a:xfrm>
              <a:prstGeom prst="line">
                <a:avLst/>
              </a:prstGeom>
              <a:ln w="6350" cap="flat">
                <a:solidFill>
                  <a:srgbClr val="9F92AD">
                    <a:alpha val="5019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utoShape 34">
                <a:extLst>
                  <a:ext uri="{FF2B5EF4-FFF2-40B4-BE49-F238E27FC236}">
                    <a16:creationId xmlns:a16="http://schemas.microsoft.com/office/drawing/2014/main" id="{7F23C760-B5B0-3B66-B042-97E647F14CDF}"/>
                  </a:ext>
                </a:extLst>
              </p:cNvPr>
              <p:cNvSpPr/>
              <p:nvPr/>
            </p:nvSpPr>
            <p:spPr>
              <a:xfrm>
                <a:off x="7562556" y="1658441"/>
                <a:ext cx="0" cy="394410"/>
              </a:xfrm>
              <a:prstGeom prst="line">
                <a:avLst/>
              </a:prstGeom>
              <a:ln w="6350" cap="flat">
                <a:solidFill>
                  <a:srgbClr val="9F92AD">
                    <a:alpha val="5019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AutoShape 23">
                <a:extLst>
                  <a:ext uri="{FF2B5EF4-FFF2-40B4-BE49-F238E27FC236}">
                    <a16:creationId xmlns:a16="http://schemas.microsoft.com/office/drawing/2014/main" id="{AF81C194-F4F4-01DD-82D2-19494F5A75E5}"/>
                  </a:ext>
                </a:extLst>
              </p:cNvPr>
              <p:cNvSpPr/>
              <p:nvPr/>
            </p:nvSpPr>
            <p:spPr>
              <a:xfrm>
                <a:off x="511142" y="1658440"/>
                <a:ext cx="9671116" cy="0"/>
              </a:xfrm>
              <a:prstGeom prst="line">
                <a:avLst/>
              </a:prstGeom>
              <a:ln w="6350" cap="flat">
                <a:solidFill>
                  <a:srgbClr val="9F92AD">
                    <a:alpha val="5019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Text">
              <a:extLst>
                <a:ext uri="{FF2B5EF4-FFF2-40B4-BE49-F238E27FC236}">
                  <a16:creationId xmlns:a16="http://schemas.microsoft.com/office/drawing/2014/main" id="{F09EB1CF-3F44-A4B7-83FE-59CFC03CF504}"/>
                </a:ext>
              </a:extLst>
            </p:cNvPr>
            <p:cNvGrpSpPr/>
            <p:nvPr/>
          </p:nvGrpSpPr>
          <p:grpSpPr>
            <a:xfrm>
              <a:off x="500809" y="456814"/>
              <a:ext cx="8899101" cy="1463887"/>
              <a:chOff x="500809" y="456814"/>
              <a:chExt cx="8899101" cy="1463887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1213989" y="1797590"/>
                <a:ext cx="10550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 SemiBold" pitchFamily="2" charset="0"/>
                    <a:ea typeface="Plus Jakarta Sans Semi-Bold"/>
                    <a:cs typeface="Plus Jakarta Sans SemiBold" pitchFamily="2" charset="0"/>
                    <a:sym typeface="Plus Jakarta Sans Semi-Bold"/>
                  </a:rPr>
                  <a:t>Full name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424984" y="1797590"/>
                <a:ext cx="10550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 SemiBold" pitchFamily="2" charset="0"/>
                    <a:ea typeface="Plus Jakarta Sans Semi-Bold"/>
                    <a:cs typeface="Plus Jakarta Sans SemiBold" pitchFamily="2" charset="0"/>
                    <a:sym typeface="Plus Jakarta Sans Semi-Bold"/>
                  </a:rPr>
                  <a:t>Phone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720341" y="1797590"/>
                <a:ext cx="10550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 SemiBold" pitchFamily="2" charset="0"/>
                    <a:ea typeface="Plus Jakarta Sans Semi-Bold"/>
                    <a:cs typeface="Plus Jakarta Sans SemiBold" pitchFamily="2" charset="0"/>
                    <a:sym typeface="Plus Jakarta Sans Semi-Bold"/>
                  </a:rPr>
                  <a:t>Email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8344904" y="1797590"/>
                <a:ext cx="10550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 SemiBold" pitchFamily="2" charset="0"/>
                    <a:ea typeface="Plus Jakarta Sans Semi-Bold"/>
                    <a:cs typeface="Plus Jakarta Sans SemiBold" pitchFamily="2" charset="0"/>
                    <a:sym typeface="Plus Jakarta Sans Semi-Bold"/>
                  </a:rPr>
                  <a:t>Performance 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00809" y="583224"/>
                <a:ext cx="3286219" cy="7572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50" b="0" i="0" u="none" strike="noStrike" kern="1200" cap="none" spc="-226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 SemiBold" pitchFamily="2" charset="0"/>
                    <a:ea typeface="Plus Jakarta Sans Semi-Bold"/>
                    <a:cs typeface="Plus Jakarta Sans SemiBold" pitchFamily="2" charset="0"/>
                    <a:sym typeface="Plus Jakarta Sans Semi-Bold"/>
                  </a:rPr>
                  <a:t>Open Mic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89418" y="456814"/>
                <a:ext cx="105500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77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SIGN UP SHEET</a:t>
                </a:r>
              </a:p>
            </p:txBody>
          </p:sp>
        </p:grpSp>
        <p:sp>
          <p:nvSpPr>
            <p:cNvPr id="9" name="QuickSignup"/>
            <p:cNvSpPr/>
            <p:nvPr/>
          </p:nvSpPr>
          <p:spPr>
            <a:xfrm>
              <a:off x="9521355" y="713105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 SemiBold</vt:lpstr>
      <vt:lpstr>Calibri</vt:lpstr>
      <vt:lpstr>Arial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34</cp:revision>
  <dcterms:created xsi:type="dcterms:W3CDTF">2006-08-16T00:00:00Z</dcterms:created>
  <dcterms:modified xsi:type="dcterms:W3CDTF">2024-07-26T13:49:21Z</dcterms:modified>
  <dc:identifier>DAGL02y4JFo</dc:identifier>
</cp:coreProperties>
</file>