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Playfair Display Medium" pitchFamily="2" charset="0"/>
      <p:regular r:id="rId3"/>
      <p:italic r:id="rId4"/>
    </p:embeddedFont>
    <p:embeddedFont>
      <p:font typeface="Raleway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792"/>
    <a:srgbClr val="AC516A"/>
    <a:srgbClr val="1A3F4C"/>
    <a:srgbClr val="183E4B"/>
    <a:srgbClr val="193E4B"/>
    <a:srgbClr val="183D4B"/>
    <a:srgbClr val="142F3A"/>
    <a:srgbClr val="122F39"/>
    <a:srgbClr val="132E3A"/>
    <a:srgbClr val="143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7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Open Mic #2">
            <a:extLst>
              <a:ext uri="{FF2B5EF4-FFF2-40B4-BE49-F238E27FC236}">
                <a16:creationId xmlns:a16="http://schemas.microsoft.com/office/drawing/2014/main" id="{71793917-BA13-3FC4-D1E0-F852B61FB1A1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stretch>
                <a:fillRect l="-67930" t="-11111" r="-67930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442557" y="250597"/>
              <a:ext cx="3191091" cy="15387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9999" spc="-549" dirty="0">
                  <a:solidFill>
                    <a:srgbClr val="E4E2DD"/>
                  </a:solidFill>
                  <a:latin typeface="Playfair Display Medium"/>
                  <a:ea typeface="Playfair Display Medium"/>
                  <a:cs typeface="Playfair Display Medium"/>
                  <a:sym typeface="Playfair Display Medium"/>
                </a:rPr>
                <a:t>Open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937DCAC-B499-9A22-F80D-12AA1053EBEA}"/>
                </a:ext>
              </a:extLst>
            </p:cNvPr>
            <p:cNvGrpSpPr/>
            <p:nvPr/>
          </p:nvGrpSpPr>
          <p:grpSpPr>
            <a:xfrm>
              <a:off x="2608590" y="491439"/>
              <a:ext cx="2305410" cy="3918525"/>
              <a:chOff x="2608590" y="491439"/>
              <a:chExt cx="2305410" cy="391852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2608590" y="976027"/>
                <a:ext cx="1025059" cy="689513"/>
              </a:xfrm>
              <a:custGeom>
                <a:avLst/>
                <a:gdLst/>
                <a:ahLst/>
                <a:cxnLst/>
                <a:rect l="l" t="t" r="r" b="b"/>
                <a:pathLst>
                  <a:path w="367358" h="247106">
                    <a:moveTo>
                      <a:pt x="0" y="0"/>
                    </a:moveTo>
                    <a:lnTo>
                      <a:pt x="367358" y="0"/>
                    </a:lnTo>
                    <a:lnTo>
                      <a:pt x="367358" y="247106"/>
                    </a:lnTo>
                    <a:lnTo>
                      <a:pt x="0" y="24710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A3F4C">
                      <a:alpha val="0"/>
                    </a:srgbClr>
                  </a:gs>
                  <a:gs pos="100000">
                    <a:srgbClr val="183E4B"/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2897900" y="491439"/>
                <a:ext cx="2016100" cy="3918525"/>
              </a:xfrm>
              <a:custGeom>
                <a:avLst/>
                <a:gdLst/>
                <a:ahLst/>
                <a:cxnLst/>
                <a:rect l="l" t="t" r="r" b="b"/>
                <a:pathLst>
                  <a:path w="2016100" h="3918525">
                    <a:moveTo>
                      <a:pt x="0" y="0"/>
                    </a:moveTo>
                    <a:lnTo>
                      <a:pt x="2016100" y="0"/>
                    </a:lnTo>
                    <a:lnTo>
                      <a:pt x="2016100" y="3918524"/>
                    </a:lnTo>
                    <a:lnTo>
                      <a:pt x="0" y="391852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155570" t="-32516" r="-13029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2646000" y="1841164"/>
                <a:ext cx="2268000" cy="22680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93E4B">
                      <a:alpha val="0"/>
                    </a:srgbClr>
                  </a:gs>
                  <a:gs pos="100000">
                    <a:srgbClr val="183D4B"/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27881B8-7350-114C-1693-DCE1D33CEF40}"/>
                </a:ext>
              </a:extLst>
            </p:cNvPr>
            <p:cNvGrpSpPr/>
            <p:nvPr/>
          </p:nvGrpSpPr>
          <p:grpSpPr>
            <a:xfrm>
              <a:off x="442558" y="612957"/>
              <a:ext cx="6616784" cy="2758415"/>
              <a:chOff x="442558" y="612957"/>
              <a:chExt cx="6616784" cy="2758415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4733745" y="1524713"/>
                <a:ext cx="2307498" cy="184665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2000" spc="-660" dirty="0">
                    <a:solidFill>
                      <a:srgbClr val="E4E2DD"/>
                    </a:solidFill>
                    <a:latin typeface="Playfair Display Medium"/>
                    <a:ea typeface="Playfair Display Medium"/>
                    <a:cs typeface="Playfair Display Medium"/>
                    <a:sym typeface="Playfair Display Medium"/>
                  </a:rPr>
                  <a:t>Mic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42558" y="2646909"/>
                <a:ext cx="1559973" cy="1160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754" dirty="0">
                    <a:solidFill>
                      <a:srgbClr val="E4E2DD">
                        <a:alpha val="80000"/>
                      </a:srgbClr>
                    </a:solidFill>
                    <a:latin typeface="Raleway"/>
                    <a:ea typeface="Raleway"/>
                    <a:cs typeface="Raleway"/>
                    <a:sym typeface="Raleway"/>
                  </a:rPr>
                  <a:t>LOCATION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442558" y="2795639"/>
                <a:ext cx="1309790" cy="2321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754" b="1" dirty="0">
                    <a:solidFill>
                      <a:srgbClr val="E4E2DD">
                        <a:alpha val="80000"/>
                      </a:srgbClr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Cozy Coffeehouse, 123 </a:t>
                </a:r>
              </a:p>
              <a:p>
                <a:pPr algn="l"/>
                <a:r>
                  <a:rPr lang="en-US" sz="754" b="1" dirty="0">
                    <a:solidFill>
                      <a:srgbClr val="E4E2DD">
                        <a:alpha val="80000"/>
                      </a:srgbClr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Main Street, Anytown, USA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499369" y="741713"/>
                <a:ext cx="1559973" cy="1160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754" dirty="0">
                    <a:solidFill>
                      <a:srgbClr val="E4E2DD">
                        <a:alpha val="80000"/>
                      </a:srgbClr>
                    </a:solidFill>
                    <a:latin typeface="Raleway"/>
                    <a:ea typeface="Raleway"/>
                    <a:cs typeface="Raleway"/>
                    <a:sym typeface="Raleway"/>
                  </a:rPr>
                  <a:t>TIME&amp;DATE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499369" y="890410"/>
                <a:ext cx="1559973" cy="1160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754" b="1" dirty="0">
                    <a:solidFill>
                      <a:srgbClr val="E4E2DD">
                        <a:alpha val="80000"/>
                      </a:srgbClr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 6:00 PM - 9:00 PM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499369" y="994050"/>
                <a:ext cx="1559973" cy="1160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754" b="1" dirty="0">
                    <a:solidFill>
                      <a:srgbClr val="E4E2DD">
                        <a:alpha val="80000"/>
                      </a:srgbClr>
                    </a:solidFill>
                    <a:latin typeface="Raleway" pitchFamily="2" charset="0"/>
                    <a:ea typeface="Raleway Bold"/>
                    <a:cs typeface="Raleway Bold"/>
                    <a:sym typeface="Raleway Bold"/>
                  </a:rPr>
                  <a:t>July 20, 2024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 rot="3048667">
                <a:off x="3752232" y="563885"/>
                <a:ext cx="973069" cy="1071214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E4E2DD"/>
                    </a:solidFill>
                    <a:latin typeface="Raleway"/>
                    <a:ea typeface="Raleway"/>
                    <a:cs typeface="Raleway"/>
                    <a:sym typeface="Raleway"/>
                  </a:rPr>
                  <a:t>SIGN UP SHEET</a:t>
                </a:r>
              </a:p>
            </p:txBody>
          </p:sp>
        </p:grpSp>
        <p:sp>
          <p:nvSpPr>
            <p:cNvPr id="12" name="QuickSignup"/>
            <p:cNvSpPr/>
            <p:nvPr/>
          </p:nvSpPr>
          <p:spPr>
            <a:xfrm rot="5400000">
              <a:off x="7028286" y="10000723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1" y="0"/>
                  </a:lnTo>
                  <a:lnTo>
                    <a:pt x="705151" y="142132"/>
                  </a:lnTo>
                  <a:lnTo>
                    <a:pt x="0" y="142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1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45712"/>
              </p:ext>
            </p:extLst>
          </p:nvPr>
        </p:nvGraphicFramePr>
        <p:xfrm>
          <a:off x="270343" y="3520345"/>
          <a:ext cx="7015814" cy="6922461"/>
        </p:xfrm>
        <a:graphic>
          <a:graphicData uri="http://schemas.openxmlformats.org/drawingml/2006/table">
            <a:tbl>
              <a:tblPr/>
              <a:tblGrid>
                <a:gridCol w="140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64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4E2DD"/>
                          </a:solidFill>
                          <a:latin typeface="Raleway" pitchFamily="2" charset="0"/>
                          <a:ea typeface="Raleway Semi-Bold"/>
                          <a:cs typeface="Raleway Semi-Bold"/>
                          <a:sym typeface="Raleway Semi-Bold"/>
                        </a:rPr>
                        <a:t>Performer Name</a:t>
                      </a:r>
                      <a:endParaRPr lang="en-US" sz="1100" b="1" dirty="0"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F3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4E2DD"/>
                          </a:solidFill>
                          <a:latin typeface="Raleway" pitchFamily="2" charset="0"/>
                          <a:ea typeface="Raleway Semi-Bold"/>
                          <a:cs typeface="Raleway Semi-Bold"/>
                          <a:sym typeface="Raleway Semi-Bold"/>
                        </a:rPr>
                        <a:t>Phone</a:t>
                      </a:r>
                      <a:endParaRPr lang="en-US" sz="1100" b="1" dirty="0"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F3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9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4E2DD"/>
                          </a:solidFill>
                          <a:latin typeface="Raleway" pitchFamily="2" charset="0"/>
                          <a:ea typeface="Raleway Semi-Bold"/>
                          <a:cs typeface="Raleway Semi-Bold"/>
                          <a:sym typeface="Raleway Semi-Bold"/>
                        </a:rPr>
                        <a:t>Email</a:t>
                      </a:r>
                      <a:endParaRPr lang="en-US" sz="1100" b="1" dirty="0"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F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4E2DD"/>
                          </a:solidFill>
                          <a:latin typeface="Raleway" pitchFamily="2" charset="0"/>
                          <a:ea typeface="Raleway Semi-Bold"/>
                          <a:cs typeface="Raleway Semi-Bold"/>
                          <a:sym typeface="Raleway Semi-Bold"/>
                        </a:rPr>
                        <a:t>Performance</a:t>
                      </a:r>
                      <a:endParaRPr lang="en-US" sz="1100" b="1" dirty="0"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F3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00" b="1" dirty="0">
                          <a:solidFill>
                            <a:srgbClr val="E4E2DD"/>
                          </a:solidFill>
                          <a:latin typeface="Raleway" pitchFamily="2" charset="0"/>
                          <a:ea typeface="Raleway Semi-Bold"/>
                          <a:cs typeface="Raleway Semi-Bold"/>
                          <a:sym typeface="Raleway Semi-Bold"/>
                        </a:rPr>
                        <a:t>Special Requirements</a:t>
                      </a:r>
                      <a:endParaRPr lang="en-US" sz="1100" b="1" dirty="0"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F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2F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9641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142F3A"/>
                        </a:solidFill>
                        <a:latin typeface="Raleway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2D78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Playfair Display Medium</vt:lpstr>
      <vt:lpstr>Raleway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52</cp:revision>
  <dcterms:created xsi:type="dcterms:W3CDTF">2006-08-16T00:00:00Z</dcterms:created>
  <dcterms:modified xsi:type="dcterms:W3CDTF">2024-07-26T09:08:14Z</dcterms:modified>
  <dc:identifier>DAGL0yHysjc</dc:identifier>
</cp:coreProperties>
</file>