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10693400" cy="7556500"/>
  <p:notesSz cx="6858000" cy="9144000"/>
  <p:embeddedFontLst>
    <p:embeddedFont>
      <p:font typeface="Rubik" pitchFamily="2" charset="-79"/>
      <p:regular r:id="rId3"/>
      <p:bold r:id="rId4"/>
      <p:italic r:id="rId5"/>
      <p:boldItalic r:id="rId6"/>
    </p:embeddedFont>
    <p:embeddedFont>
      <p:font typeface="Rubik Medium" pitchFamily="2" charset="-79"/>
      <p:regular r:id="rId7"/>
      <p:italic r:id="rId8"/>
    </p:embeddedFont>
    <p:embeddedFont>
      <p:font typeface="Rubik SemiBold" pitchFamily="2" charset="-79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D7474"/>
    <a:srgbClr val="F9F6EE"/>
    <a:srgbClr val="9F9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pen Mic #3">
            <a:extLst>
              <a:ext uri="{FF2B5EF4-FFF2-40B4-BE49-F238E27FC236}">
                <a16:creationId xmlns:a16="http://schemas.microsoft.com/office/drawing/2014/main" id="{799D29FE-8324-40DA-BDC6-5E69D25E3A5C}"/>
              </a:ext>
            </a:extLst>
          </p:cNvPr>
          <p:cNvGrpSpPr/>
          <p:nvPr/>
        </p:nvGrpSpPr>
        <p:grpSpPr>
          <a:xfrm>
            <a:off x="407491" y="-566518"/>
            <a:ext cx="9877018" cy="7826864"/>
            <a:chOff x="407491" y="-566518"/>
            <a:chExt cx="9877018" cy="782686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621413-9B7B-505E-C18E-216E82B2ABA3}"/>
                </a:ext>
              </a:extLst>
            </p:cNvPr>
            <p:cNvGrpSpPr/>
            <p:nvPr/>
          </p:nvGrpSpPr>
          <p:grpSpPr>
            <a:xfrm>
              <a:off x="4902806" y="-566518"/>
              <a:ext cx="3782189" cy="3086336"/>
              <a:chOff x="4902806" y="-566518"/>
              <a:chExt cx="3782189" cy="3086336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902806" y="-566518"/>
                <a:ext cx="3024000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68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rot="4906617">
                <a:off x="6000097" y="-165080"/>
                <a:ext cx="2712018" cy="2657778"/>
              </a:xfrm>
              <a:custGeom>
                <a:avLst/>
                <a:gdLst/>
                <a:ahLst/>
                <a:cxnLst/>
                <a:rect l="l" t="t" r="r" b="b"/>
                <a:pathLst>
                  <a:path w="2712018" h="2657778">
                    <a:moveTo>
                      <a:pt x="0" y="0"/>
                    </a:moveTo>
                    <a:lnTo>
                      <a:pt x="2712018" y="0"/>
                    </a:lnTo>
                    <a:lnTo>
                      <a:pt x="2712018" y="2657778"/>
                    </a:lnTo>
                    <a:lnTo>
                      <a:pt x="0" y="26577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4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-109526">
                <a:off x="5261199" y="458332"/>
                <a:ext cx="2092934" cy="1902611"/>
              </a:xfrm>
              <a:custGeom>
                <a:avLst/>
                <a:gdLst/>
                <a:ahLst/>
                <a:cxnLst/>
                <a:rect l="l" t="t" r="r" b="b"/>
                <a:pathLst>
                  <a:path w="2092934" h="1902611">
                    <a:moveTo>
                      <a:pt x="0" y="0"/>
                    </a:moveTo>
                    <a:lnTo>
                      <a:pt x="2092934" y="0"/>
                    </a:lnTo>
                    <a:lnTo>
                      <a:pt x="2092934" y="1902611"/>
                    </a:lnTo>
                    <a:lnTo>
                      <a:pt x="0" y="19026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76018" t="-86045" r="-202389" b="-9128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CAFF8D8-6300-2179-612D-C2FCE20009E4}"/>
                </a:ext>
              </a:extLst>
            </p:cNvPr>
            <p:cNvGrpSpPr/>
            <p:nvPr/>
          </p:nvGrpSpPr>
          <p:grpSpPr>
            <a:xfrm>
              <a:off x="407491" y="2185133"/>
              <a:ext cx="9877018" cy="4861527"/>
              <a:chOff x="407491" y="2185133"/>
              <a:chExt cx="9877018" cy="48615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07491" y="2730959"/>
                <a:ext cx="9877018" cy="4315701"/>
              </a:xfrm>
              <a:prstGeom prst="roundRect">
                <a:avLst>
                  <a:gd name="adj" fmla="val 2542"/>
                </a:avLst>
              </a:prstGeom>
              <a:solidFill>
                <a:srgbClr val="FEFFFF"/>
              </a:solidFill>
              <a:ln w="4762" cap="sq">
                <a:solidFill>
                  <a:srgbClr val="8877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07491" y="2185133"/>
                <a:ext cx="9877018" cy="465056"/>
              </a:xfrm>
              <a:prstGeom prst="roundRect">
                <a:avLst>
                  <a:gd name="adj" fmla="val 25406"/>
                </a:avLst>
              </a:prstGeom>
              <a:solidFill>
                <a:srgbClr val="FF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720866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20866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720866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20866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20866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20866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20866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20866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20866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20866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20866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050529" y="3478019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050529" y="3109911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050529" y="3846127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050529" y="4214235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50529" y="4582343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50529" y="4950451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50529" y="5318559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50529" y="5686668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50529" y="6054776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50529" y="6422884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50529" y="6790992"/>
                <a:ext cx="1519534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883439" y="3478019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883439" y="3109911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883439" y="3846127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883439" y="4214235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883439" y="4582343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883439" y="4950451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883439" y="5318559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883439" y="5686668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883439" y="6054776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883439" y="6422884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883439" y="6790992"/>
                <a:ext cx="2016288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213102" y="3478019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213102" y="3109911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7213102" y="3846127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213102" y="4214235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213102" y="4582343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213102" y="4950451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213102" y="5318559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213102" y="5686668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7213102" y="6054776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7213102" y="6422884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7213102" y="6790992"/>
                <a:ext cx="2758032" cy="0"/>
              </a:xfrm>
              <a:prstGeom prst="line">
                <a:avLst/>
              </a:prstGeom>
              <a:ln w="6350" cap="flat">
                <a:solidFill>
                  <a:srgbClr val="3441B4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8" name="Text">
              <a:extLst>
                <a:ext uri="{FF2B5EF4-FFF2-40B4-BE49-F238E27FC236}">
                  <a16:creationId xmlns:a16="http://schemas.microsoft.com/office/drawing/2014/main" id="{88EC5C00-D406-4761-78A3-C6E2D64841DB}"/>
                </a:ext>
              </a:extLst>
            </p:cNvPr>
            <p:cNvGrpSpPr/>
            <p:nvPr/>
          </p:nvGrpSpPr>
          <p:grpSpPr>
            <a:xfrm>
              <a:off x="450493" y="462989"/>
              <a:ext cx="9734848" cy="2016228"/>
              <a:chOff x="450493" y="462989"/>
              <a:chExt cx="9734848" cy="2016228"/>
            </a:xfrm>
          </p:grpSpPr>
          <p:sp>
            <p:nvSpPr>
              <p:cNvPr id="65" name="TextBox 65"/>
              <p:cNvSpPr txBox="1"/>
              <p:nvPr/>
            </p:nvSpPr>
            <p:spPr>
              <a:xfrm>
                <a:off x="1185899" y="2356106"/>
                <a:ext cx="108622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2934A0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FULL NAME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3183741" y="2356106"/>
                <a:ext cx="12531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2934A0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PHONE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5423850" y="2356106"/>
                <a:ext cx="9354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2934A0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EMAIL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974420" y="2356106"/>
                <a:ext cx="123539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2934A0"/>
                    </a:solidFill>
                    <a:latin typeface="Rubik Medium"/>
                    <a:ea typeface="Rubik Medium"/>
                    <a:cs typeface="Rubik Medium"/>
                    <a:sym typeface="Rubik Medium"/>
                  </a:rPr>
                  <a:t>PERFORMANCE TYPE 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8831903" y="1424173"/>
                <a:ext cx="1353438" cy="146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950" spc="-50" dirty="0">
                    <a:solidFill>
                      <a:srgbClr val="FFFFFF">
                        <a:alpha val="89804"/>
                      </a:srgbClr>
                    </a:solidFill>
                    <a:latin typeface="Rubik SemiBold" pitchFamily="2" charset="-79"/>
                    <a:ea typeface="Rubik Bold"/>
                    <a:cs typeface="Rubik SemiBold" pitchFamily="2" charset="-79"/>
                    <a:sym typeface="Rubik Bold"/>
                  </a:rPr>
                  <a:t>Starlight Theater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9103360" y="827268"/>
                <a:ext cx="1066003" cy="5934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ct val="77976"/>
                  </a:lnSpc>
                </a:pPr>
                <a:r>
                  <a:rPr lang="en-US" sz="2447" spc="-230" dirty="0">
                    <a:solidFill>
                      <a:srgbClr val="FFC9ED">
                        <a:alpha val="89804"/>
                      </a:srgbClr>
                    </a:solidFill>
                    <a:latin typeface="Rubik SemiBold" pitchFamily="2" charset="-79"/>
                    <a:ea typeface="Rubik Bold"/>
                    <a:cs typeface="Rubik SemiBold" pitchFamily="2" charset="-79"/>
                    <a:sym typeface="Rubik Bold"/>
                  </a:rPr>
                  <a:t>06/08</a:t>
                </a:r>
              </a:p>
              <a:p>
                <a:pPr algn="r">
                  <a:lnSpc>
                    <a:spcPct val="77976"/>
                  </a:lnSpc>
                </a:pPr>
                <a:r>
                  <a:rPr lang="en-US" sz="2447" spc="-230" dirty="0">
                    <a:solidFill>
                      <a:srgbClr val="FFC9ED">
                        <a:alpha val="89804"/>
                      </a:srgbClr>
                    </a:solidFill>
                    <a:latin typeface="Rubik SemiBold" pitchFamily="2" charset="-79"/>
                    <a:ea typeface="Rubik Bold"/>
                    <a:cs typeface="Rubik SemiBold" pitchFamily="2" charset="-79"/>
                    <a:sym typeface="Rubik Bold"/>
                  </a:rPr>
                  <a:t>4 PM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450493" y="545214"/>
                <a:ext cx="4847981" cy="12318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0" spc="-400" dirty="0">
                    <a:solidFill>
                      <a:srgbClr val="FFC9ED"/>
                    </a:solidFill>
                    <a:latin typeface="Rubik SemiBold" pitchFamily="2" charset="-79"/>
                    <a:ea typeface="Rubik Semi-Bold"/>
                    <a:cs typeface="Rubik SemiBold" pitchFamily="2" charset="-79"/>
                    <a:sym typeface="Rubik Semi-Bold"/>
                  </a:rPr>
                  <a:t>Open Mic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13001" y="462989"/>
                <a:ext cx="1870177" cy="1888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FFFFF">
                        <a:alpha val="89804"/>
                      </a:srgbClr>
                    </a:solidFill>
                    <a:latin typeface="Rubik"/>
                    <a:ea typeface="Rubik"/>
                    <a:cs typeface="Rubik"/>
                    <a:sym typeface="Rubik"/>
                  </a:rPr>
                  <a:t>Sign up Sheet</a:t>
                </a:r>
              </a:p>
            </p:txBody>
          </p:sp>
        </p:grpSp>
        <p:sp>
          <p:nvSpPr>
            <p:cNvPr id="5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Rubik</vt:lpstr>
      <vt:lpstr>Rubik Medium</vt:lpstr>
      <vt:lpstr>Calibri</vt:lpstr>
      <vt:lpstr>Arial</vt:lpstr>
      <vt:lpstr>Rubik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33</cp:revision>
  <dcterms:created xsi:type="dcterms:W3CDTF">2006-08-16T00:00:00Z</dcterms:created>
  <dcterms:modified xsi:type="dcterms:W3CDTF">2024-07-24T11:01:09Z</dcterms:modified>
  <dc:identifier>DAGL02y4JFo</dc:identifier>
</cp:coreProperties>
</file>