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  <p:embeddedFont>
      <p:font typeface="Albert Sans Medium" pitchFamily="2" charset="0"/>
      <p:regular r:id="rId7"/>
      <p:italic r:id="rId8"/>
    </p:embeddedFont>
    <p:embeddedFont>
      <p:font typeface="Albert Sans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925"/>
    <a:srgbClr val="E9793A"/>
    <a:srgbClr val="C57E66"/>
    <a:srgbClr val="A9421E"/>
    <a:srgbClr val="712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25" d="100"/>
          <a:sy n="125" d="100"/>
        </p:scale>
        <p:origin x="1188" y="-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380" userDrawn="1">
          <p15:clr>
            <a:srgbClr val="F26B43"/>
          </p15:clr>
        </p15:guide>
        <p15:guide id="3" pos="4732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2A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Cookie Exchange #1">
            <a:extLst>
              <a:ext uri="{FF2B5EF4-FFF2-40B4-BE49-F238E27FC236}">
                <a16:creationId xmlns:a16="http://schemas.microsoft.com/office/drawing/2014/main" id="{3B23CAF9-08CC-BC99-CA30-364E6B2D151C}"/>
              </a:ext>
            </a:extLst>
          </p:cNvPr>
          <p:cNvGrpSpPr/>
          <p:nvPr/>
        </p:nvGrpSpPr>
        <p:grpSpPr>
          <a:xfrm>
            <a:off x="0" y="0"/>
            <a:ext cx="7560000" cy="10418520"/>
            <a:chOff x="0" y="0"/>
            <a:chExt cx="7560000" cy="1041852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3E2A432-FD9C-26FC-D691-CA91BCA03774}"/>
                </a:ext>
              </a:extLst>
            </p:cNvPr>
            <p:cNvGrpSpPr/>
            <p:nvPr/>
          </p:nvGrpSpPr>
          <p:grpSpPr>
            <a:xfrm>
              <a:off x="0" y="0"/>
              <a:ext cx="7560000" cy="3954020"/>
              <a:chOff x="0" y="0"/>
              <a:chExt cx="7560000" cy="3954020"/>
            </a:xfrm>
          </p:grpSpPr>
          <p:sp>
            <p:nvSpPr>
              <p:cNvPr id="3" name="Image"/>
              <p:cNvSpPr/>
              <p:nvPr/>
            </p:nvSpPr>
            <p:spPr>
              <a:xfrm>
                <a:off x="0" y="0"/>
                <a:ext cx="7556500" cy="3954020"/>
              </a:xfrm>
              <a:custGeom>
                <a:avLst/>
                <a:gdLst/>
                <a:ahLst/>
                <a:cxnLst/>
                <a:rect l="l" t="t" r="r" b="b"/>
                <a:pathLst>
                  <a:path w="2003336" h="1027669">
                    <a:moveTo>
                      <a:pt x="0" y="0"/>
                    </a:moveTo>
                    <a:lnTo>
                      <a:pt x="2003336" y="0"/>
                    </a:lnTo>
                    <a:lnTo>
                      <a:pt x="2003336" y="1027669"/>
                    </a:lnTo>
                    <a:lnTo>
                      <a:pt x="0" y="1027669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0388" t="-86320" r="-54615" b="-2456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Gradient Overlay"/>
              <p:cNvSpPr/>
              <p:nvPr/>
            </p:nvSpPr>
            <p:spPr>
              <a:xfrm rot="10800000">
                <a:off x="0" y="274649"/>
                <a:ext cx="7560000" cy="367937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318604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318604"/>
                    </a:lnTo>
                    <a:lnTo>
                      <a:pt x="0" y="13186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2A18">
                      <a:alpha val="100000"/>
                    </a:srgbClr>
                  </a:gs>
                  <a:gs pos="100000">
                    <a:srgbClr val="712A18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Gradient Overlay"/>
              <p:cNvSpPr/>
              <p:nvPr/>
            </p:nvSpPr>
            <p:spPr>
              <a:xfrm rot="10800000">
                <a:off x="0" y="148577"/>
                <a:ext cx="7560000" cy="3805443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363785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363785"/>
                    </a:lnTo>
                    <a:lnTo>
                      <a:pt x="0" y="13637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2A18">
                      <a:alpha val="100000"/>
                    </a:srgbClr>
                  </a:gs>
                  <a:gs pos="100000">
                    <a:srgbClr val="712A18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Gradient"/>
              <p:cNvSpPr/>
              <p:nvPr/>
            </p:nvSpPr>
            <p:spPr>
              <a:xfrm>
                <a:off x="5363378" y="415188"/>
                <a:ext cx="2193122" cy="3024000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02400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r="-3788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246294" y="10269930"/>
              <a:ext cx="4006624" cy="138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900" b="1" dirty="0">
                  <a:solidFill>
                    <a:srgbClr val="FFFFFF">
                      <a:alpha val="69804"/>
                    </a:srgbClr>
                  </a:solidFill>
                  <a:latin typeface="Albert Sans" pitchFamily="2" charset="0"/>
                  <a:ea typeface="Albert Sans Bold"/>
                  <a:cs typeface="Albert Sans Bold"/>
                  <a:sym typeface="Albert Sans Bold"/>
                </a:rPr>
                <a:t>Emily Carter |</a:t>
              </a:r>
              <a:r>
                <a:rPr lang="en-US" sz="900" dirty="0">
                  <a:solidFill>
                    <a:srgbClr val="FFFFFF">
                      <a:alpha val="69804"/>
                    </a:srgbClr>
                  </a:solidFill>
                  <a:latin typeface="Albert Sans" pitchFamily="2" charset="0"/>
                  <a:ea typeface="Albert Sans"/>
                  <a:cs typeface="Albert Sans"/>
                  <a:sym typeface="Albert Sans"/>
                </a:rPr>
                <a:t> (555) 789-1234 | emilycarter.cookieswap@gmail.com</a:t>
              </a:r>
            </a:p>
          </p:txBody>
        </p:sp>
        <p:grpSp>
          <p:nvGrpSpPr>
            <p:cNvPr id="29" name="Text">
              <a:extLst>
                <a:ext uri="{FF2B5EF4-FFF2-40B4-BE49-F238E27FC236}">
                  <a16:creationId xmlns:a16="http://schemas.microsoft.com/office/drawing/2014/main" id="{45AEFBEA-FB60-9D16-BB32-9FD3745D773B}"/>
                </a:ext>
              </a:extLst>
            </p:cNvPr>
            <p:cNvGrpSpPr/>
            <p:nvPr/>
          </p:nvGrpSpPr>
          <p:grpSpPr>
            <a:xfrm>
              <a:off x="6030915" y="564058"/>
              <a:ext cx="1316964" cy="1775488"/>
              <a:chOff x="6030915" y="564058"/>
              <a:chExt cx="1316964" cy="177548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875378" y="564058"/>
                <a:ext cx="394102" cy="394102"/>
              </a:xfrm>
              <a:custGeom>
                <a:avLst/>
                <a:gdLst/>
                <a:ahLst/>
                <a:cxnLst/>
                <a:rect l="l" t="t" r="r" b="b"/>
                <a:pathLst>
                  <a:path w="394102" h="394102">
                    <a:moveTo>
                      <a:pt x="0" y="0"/>
                    </a:moveTo>
                    <a:lnTo>
                      <a:pt x="394103" y="0"/>
                    </a:lnTo>
                    <a:lnTo>
                      <a:pt x="394103" y="394102"/>
                    </a:lnTo>
                    <a:lnTo>
                      <a:pt x="0" y="3941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8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6030915" y="1099129"/>
                <a:ext cx="1233529" cy="357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928"/>
                  </a:lnSpc>
                </a:pPr>
                <a:r>
                  <a:rPr lang="en-US" sz="850" dirty="0">
                    <a:solidFill>
                      <a:srgbClr val="FFFFFF">
                        <a:alpha val="74902"/>
                      </a:srgbClr>
                    </a:solidFill>
                    <a:latin typeface="Albert Sans Medium"/>
                    <a:ea typeface="Albert Sans Medium"/>
                    <a:cs typeface="Albert Sans Medium"/>
                    <a:sym typeface="Albert Sans Medium"/>
                  </a:rPr>
                  <a:t>BLOOMFIELD CENTER HALL A, 123 MAPLE STREET, SPRINGFIELD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6230934" y="1595753"/>
                <a:ext cx="1116945" cy="743793"/>
              </a:xfrm>
              <a:prstGeom prst="rect">
                <a:avLst/>
              </a:prstGeom>
            </p:spPr>
            <p:txBody>
              <a:bodyPr lIns="0" tIns="0" rIns="91440" bIns="0" rtlCol="0" anchor="t">
                <a:spAutoFit/>
              </a:bodyPr>
              <a:lstStyle/>
              <a:p>
                <a:pPr algn="r">
                  <a:lnSpc>
                    <a:spcPts val="2897"/>
                  </a:lnSpc>
                </a:pPr>
                <a:r>
                  <a:rPr lang="en-US" sz="2897" b="1" spc="-170" dirty="0">
                    <a:solidFill>
                      <a:srgbClr val="FFFFFF">
                        <a:alpha val="74902"/>
                      </a:srgbClr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08.06.2030</a:t>
                </a:r>
              </a:p>
            </p:txBody>
          </p:sp>
        </p:grpSp>
        <p:grpSp>
          <p:nvGrpSpPr>
            <p:cNvPr id="28" name="Text">
              <a:extLst>
                <a:ext uri="{FF2B5EF4-FFF2-40B4-BE49-F238E27FC236}">
                  <a16:creationId xmlns:a16="http://schemas.microsoft.com/office/drawing/2014/main" id="{F38675CC-36D8-3759-25CB-C682036DA6F1}"/>
                </a:ext>
              </a:extLst>
            </p:cNvPr>
            <p:cNvGrpSpPr/>
            <p:nvPr/>
          </p:nvGrpSpPr>
          <p:grpSpPr>
            <a:xfrm>
              <a:off x="224588" y="165100"/>
              <a:ext cx="5617680" cy="2347878"/>
              <a:chOff x="224588" y="165100"/>
              <a:chExt cx="5617680" cy="2347878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224588" y="165100"/>
                <a:ext cx="5617680" cy="14080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9150" b="1" spc="-550" dirty="0">
                    <a:solidFill>
                      <a:srgbClr val="FFFFFF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C</a:t>
                </a:r>
                <a:r>
                  <a:rPr lang="en-US" sz="9150" b="1" i="1" spc="-550" dirty="0">
                    <a:solidFill>
                      <a:srgbClr val="FFFFFF"/>
                    </a:solidFill>
                    <a:latin typeface="Albert Sans" pitchFamily="2" charset="0"/>
                    <a:ea typeface="Albert Sans Bold Italics"/>
                    <a:cs typeface="Albert Sans Bold Italics"/>
                    <a:sym typeface="Albert Sans Bold Italics"/>
                  </a:rPr>
                  <a:t>oo</a:t>
                </a:r>
                <a:r>
                  <a:rPr lang="en-US" sz="9150" b="1" spc="-550" dirty="0">
                    <a:solidFill>
                      <a:srgbClr val="FFFFFF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kie </a:t>
                </a:r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922BAAB8-E4BF-F1EA-4408-597D3A987896}"/>
                  </a:ext>
                </a:extLst>
              </p:cNvPr>
              <p:cNvSpPr txBox="1"/>
              <p:nvPr/>
            </p:nvSpPr>
            <p:spPr>
              <a:xfrm>
                <a:off x="224588" y="1104900"/>
                <a:ext cx="5617680" cy="14080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9150" b="1" spc="-550" dirty="0">
                    <a:solidFill>
                      <a:srgbClr val="FFFFFF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Exchange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3557197" y="564058"/>
                <a:ext cx="1146395" cy="281368"/>
              </a:xfrm>
              <a:prstGeom prst="roundRect">
                <a:avLst>
                  <a:gd name="adj" fmla="val 50000"/>
                </a:avLst>
              </a:prstGeom>
              <a:solidFill>
                <a:srgbClr val="FFE4CB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739114" y="650881"/>
                <a:ext cx="782560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700" u="none" strike="noStrike" dirty="0">
                    <a:solidFill>
                      <a:srgbClr val="712A18">
                        <a:alpha val="80000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SIGN UP SHEET</a:t>
                </a:r>
              </a:p>
            </p:txBody>
          </p:sp>
        </p:grpSp>
        <p:sp>
          <p:nvSpPr>
            <p:cNvPr id="11" name="QuickSignup"/>
            <p:cNvSpPr/>
            <p:nvPr/>
          </p:nvSpPr>
          <p:spPr>
            <a:xfrm>
              <a:off x="305332" y="10260307"/>
              <a:ext cx="784933" cy="158213"/>
            </a:xfrm>
            <a:custGeom>
              <a:avLst/>
              <a:gdLst/>
              <a:ahLst/>
              <a:cxnLst/>
              <a:rect l="l" t="t" r="r" b="b"/>
              <a:pathLst>
                <a:path w="784933" h="158213">
                  <a:moveTo>
                    <a:pt x="0" y="0"/>
                  </a:moveTo>
                  <a:lnTo>
                    <a:pt x="784933" y="0"/>
                  </a:lnTo>
                  <a:lnTo>
                    <a:pt x="784933" y="158213"/>
                  </a:lnTo>
                  <a:lnTo>
                    <a:pt x="0" y="158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2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324464"/>
              </p:ext>
            </p:extLst>
          </p:nvPr>
        </p:nvGraphicFramePr>
        <p:xfrm>
          <a:off x="303582" y="2815570"/>
          <a:ext cx="6949336" cy="7305747"/>
        </p:xfrm>
        <a:graphic>
          <a:graphicData uri="http://schemas.openxmlformats.org/drawingml/2006/table">
            <a:tbl>
              <a:tblPr/>
              <a:tblGrid>
                <a:gridCol w="173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712A18"/>
                          </a:solidFill>
                          <a:latin typeface="Albert Sans" pitchFamily="2" charset="0"/>
                          <a:ea typeface="Albert Sans Bold"/>
                          <a:cs typeface="Albert Sans Bold"/>
                          <a:sym typeface="Albert Sans Bold"/>
                        </a:rPr>
                        <a:t>Full Name</a:t>
                      </a:r>
                      <a:endParaRPr lang="en-US" sz="1100" dirty="0"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712A18"/>
                          </a:solidFill>
                          <a:latin typeface="Albert Sans" pitchFamily="2" charset="0"/>
                          <a:ea typeface="Albert Sans Bold"/>
                          <a:cs typeface="Albert Sans Bold"/>
                          <a:sym typeface="Albert Sans Bold"/>
                        </a:rPr>
                        <a:t>Phone</a:t>
                      </a:r>
                      <a:endParaRPr lang="en-US" sz="1100" dirty="0"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712A18"/>
                          </a:solidFill>
                          <a:latin typeface="Albert Sans" pitchFamily="2" charset="0"/>
                          <a:ea typeface="Albert Sans Bold"/>
                          <a:cs typeface="Albert Sans Bold"/>
                          <a:sym typeface="Albert Sans Bold"/>
                        </a:rPr>
                        <a:t>Email</a:t>
                      </a:r>
                      <a:endParaRPr lang="en-US" sz="1100" dirty="0"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r>
                        <a:rPr lang="en-US" sz="900" b="1" dirty="0">
                          <a:solidFill>
                            <a:srgbClr val="712A18"/>
                          </a:solidFill>
                          <a:latin typeface="Albert Sans" pitchFamily="2" charset="0"/>
                          <a:ea typeface="Albert Sans Bold"/>
                          <a:cs typeface="Albert Sans Bold"/>
                          <a:sym typeface="Albert Sans Bold"/>
                        </a:rPr>
                        <a:t>Cookie Name</a:t>
                      </a:r>
                      <a:endParaRPr lang="en-US" sz="1100" dirty="0"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FFE4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451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50" dirty="0">
                        <a:solidFill>
                          <a:srgbClr val="712A18"/>
                        </a:solidFill>
                        <a:latin typeface="Albert Sans" pitchFamily="2" charset="0"/>
                      </a:endParaRPr>
                    </a:p>
                  </a:txBody>
                  <a:tcPr marL="19050" marR="19050" marT="19050" marB="19050" anchor="ctr">
                    <a:lnL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A49B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Albert Sans</vt:lpstr>
      <vt:lpstr>Albert Sans SemiBold</vt:lpstr>
      <vt:lpstr>Albert Sans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Cookie Exchange, Soup Potluck, Spring Potluck (Portrait)</dc:title>
  <dc:creator>Hoang Anh</dc:creator>
  <cp:lastModifiedBy>Hoang Anh</cp:lastModifiedBy>
  <cp:revision>42</cp:revision>
  <dcterms:created xsi:type="dcterms:W3CDTF">2006-08-16T00:00:00Z</dcterms:created>
  <dcterms:modified xsi:type="dcterms:W3CDTF">2025-01-09T02:52:54Z</dcterms:modified>
  <dc:identifier>DAGbYl1w17U</dc:identifier>
</cp:coreProperties>
</file>