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Lato Black" panose="020F0A02020204030203" pitchFamily="34" charset="0"/>
      <p:bold r:id="rId3"/>
      <p:boldItalic r:id="rId4"/>
    </p:embeddedFont>
    <p:embeddedFont>
      <p:font typeface="Plus Jakarta Sans" pitchFamily="2" charset="0"/>
      <p:regular r:id="rId5"/>
      <p:bold r:id="rId6"/>
      <p:italic r:id="rId7"/>
      <p:boldItalic r:id="rId8"/>
    </p:embeddedFont>
    <p:embeddedFont>
      <p:font typeface="Plus Jakarta Sans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925"/>
    <a:srgbClr val="E9793A"/>
    <a:srgbClr val="C57E66"/>
    <a:srgbClr val="A9421E"/>
    <a:srgbClr val="712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59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380" userDrawn="1">
          <p15:clr>
            <a:srgbClr val="F26B43"/>
          </p15:clr>
        </p15:guide>
        <p15:guide id="3" pos="4732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3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Cookie Exchange #2">
            <a:extLst>
              <a:ext uri="{FF2B5EF4-FFF2-40B4-BE49-F238E27FC236}">
                <a16:creationId xmlns:a16="http://schemas.microsoft.com/office/drawing/2014/main" id="{CCF9E086-4064-BF32-3FC8-AC8E7BAB4EE6}"/>
              </a:ext>
            </a:extLst>
          </p:cNvPr>
          <p:cNvGrpSpPr/>
          <p:nvPr/>
        </p:nvGrpSpPr>
        <p:grpSpPr>
          <a:xfrm>
            <a:off x="0" y="0"/>
            <a:ext cx="7556501" cy="10693400"/>
            <a:chOff x="0" y="0"/>
            <a:chExt cx="7556501" cy="10693400"/>
          </a:xfrm>
        </p:grpSpPr>
        <p:grpSp>
          <p:nvGrpSpPr>
            <p:cNvPr id="31" name="Gradients">
              <a:extLst>
                <a:ext uri="{FF2B5EF4-FFF2-40B4-BE49-F238E27FC236}">
                  <a16:creationId xmlns:a16="http://schemas.microsoft.com/office/drawing/2014/main" id="{3BB5F0DC-5331-3BF1-0829-5DC2341FD35C}"/>
                </a:ext>
              </a:extLst>
            </p:cNvPr>
            <p:cNvGrpSpPr/>
            <p:nvPr/>
          </p:nvGrpSpPr>
          <p:grpSpPr>
            <a:xfrm>
              <a:off x="0" y="0"/>
              <a:ext cx="7556500" cy="10693400"/>
              <a:chOff x="0" y="0"/>
              <a:chExt cx="7556500" cy="106934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20414" cy="2809790"/>
              </a:xfrm>
              <a:custGeom>
                <a:avLst/>
                <a:gdLst/>
                <a:ahLst/>
                <a:cxnLst/>
                <a:rect l="l" t="t" r="r" b="b"/>
                <a:pathLst>
                  <a:path w="8485691" h="8485691">
                    <a:moveTo>
                      <a:pt x="0" y="0"/>
                    </a:moveTo>
                    <a:lnTo>
                      <a:pt x="8485691" y="0"/>
                    </a:lnTo>
                    <a:lnTo>
                      <a:pt x="8485691" y="8485691"/>
                    </a:lnTo>
                    <a:lnTo>
                      <a:pt x="0" y="8485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11066" t="-202004" r="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" name="Freeform 2"/>
              <p:cNvSpPr/>
              <p:nvPr/>
            </p:nvSpPr>
            <p:spPr>
              <a:xfrm>
                <a:off x="3618809" y="7306160"/>
                <a:ext cx="3937691" cy="3387240"/>
              </a:xfrm>
              <a:custGeom>
                <a:avLst/>
                <a:gdLst/>
                <a:ahLst/>
                <a:cxnLst/>
                <a:rect l="l" t="t" r="r" b="b"/>
                <a:pathLst>
                  <a:path w="8485691" h="8485691">
                    <a:moveTo>
                      <a:pt x="0" y="0"/>
                    </a:moveTo>
                    <a:lnTo>
                      <a:pt x="8485692" y="0"/>
                    </a:lnTo>
                    <a:lnTo>
                      <a:pt x="8485692" y="8485691"/>
                    </a:lnTo>
                    <a:lnTo>
                      <a:pt x="0" y="8485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1" t="3" r="-115500" b="-15052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0" name="Text">
              <a:extLst>
                <a:ext uri="{FF2B5EF4-FFF2-40B4-BE49-F238E27FC236}">
                  <a16:creationId xmlns:a16="http://schemas.microsoft.com/office/drawing/2014/main" id="{98407F94-0BFD-3561-6EA2-B15BFADD4193}"/>
                </a:ext>
              </a:extLst>
            </p:cNvPr>
            <p:cNvGrpSpPr/>
            <p:nvPr/>
          </p:nvGrpSpPr>
          <p:grpSpPr>
            <a:xfrm>
              <a:off x="296908" y="3174724"/>
              <a:ext cx="6965680" cy="696960"/>
              <a:chOff x="296908" y="3174724"/>
              <a:chExt cx="6965680" cy="696960"/>
            </a:xfrm>
          </p:grpSpPr>
          <p:sp>
            <p:nvSpPr>
              <p:cNvPr id="10" name="AutoShape 10"/>
              <p:cNvSpPr/>
              <p:nvPr/>
            </p:nvSpPr>
            <p:spPr>
              <a:xfrm>
                <a:off x="296908" y="3174724"/>
                <a:ext cx="6965680" cy="0"/>
              </a:xfrm>
              <a:prstGeom prst="line">
                <a:avLst/>
              </a:prstGeom>
              <a:ln w="6350" cap="flat">
                <a:solidFill>
                  <a:srgbClr val="FFFF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5126511" y="3367316"/>
                <a:ext cx="0" cy="488283"/>
              </a:xfrm>
              <a:prstGeom prst="line">
                <a:avLst/>
              </a:prstGeom>
              <a:ln w="6350" cap="flat">
                <a:solidFill>
                  <a:srgbClr val="FFFF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This sign-up sheet ensures a variety of cookies and avoids duplicates. Please fill in your cookie type, any special ingredients, and the quantity you'll bring."/>
              <p:cNvSpPr txBox="1"/>
              <p:nvPr/>
            </p:nvSpPr>
            <p:spPr>
              <a:xfrm>
                <a:off x="5478048" y="3369610"/>
                <a:ext cx="1738075" cy="4741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46" spc="-37" dirty="0">
                    <a:solidFill>
                      <a:srgbClr val="FFFFFF">
                        <a:alpha val="89804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This sign-up sheet ensures a variety of cookies and avoids duplicates. Please fill in your cookie type, any special ingredients, and the quantity you'll bring.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575C68A-0521-B55A-5D25-8B21A15451BA}"/>
                  </a:ext>
                </a:extLst>
              </p:cNvPr>
              <p:cNvGrpSpPr/>
              <p:nvPr/>
            </p:nvGrpSpPr>
            <p:grpSpPr>
              <a:xfrm>
                <a:off x="3265855" y="3361990"/>
                <a:ext cx="1509118" cy="509694"/>
                <a:chOff x="3265855" y="3361990"/>
                <a:chExt cx="1509118" cy="509694"/>
              </a:xfrm>
            </p:grpSpPr>
            <p:sp>
              <p:nvSpPr>
                <p:cNvPr id="12" name="Harvest Creek Community Center"/>
                <p:cNvSpPr txBox="1"/>
                <p:nvPr/>
              </p:nvSpPr>
              <p:spPr>
                <a:xfrm>
                  <a:off x="3265855" y="3486963"/>
                  <a:ext cx="1509118" cy="3847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30"/>
                    </a:lnSpc>
                  </a:pPr>
                  <a:r>
                    <a:rPr lang="en-US" sz="1400" spc="-69" dirty="0">
                      <a:solidFill>
                        <a:srgbClr val="FFFFFF">
                          <a:alpha val="89804"/>
                        </a:srgbClr>
                      </a:solidFill>
                      <a:latin typeface="Plus Jakarta Sans SemiBold" pitchFamily="2" charset="0"/>
                      <a:ea typeface="Plus Jakarta Sans Semi-Bold"/>
                      <a:cs typeface="Plus Jakarta Sans SemiBold" pitchFamily="2" charset="0"/>
                      <a:sym typeface="Plus Jakarta Sans Semi-Bold"/>
                    </a:rPr>
                    <a:t>Harvest Creek Community Center</a:t>
                  </a:r>
                </a:p>
              </p:txBody>
            </p:sp>
            <p:sp>
              <p:nvSpPr>
                <p:cNvPr id="13" name="Location"/>
                <p:cNvSpPr txBox="1"/>
                <p:nvPr/>
              </p:nvSpPr>
              <p:spPr>
                <a:xfrm>
                  <a:off x="3265855" y="3361990"/>
                  <a:ext cx="549557" cy="1147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/>
                  <a:r>
                    <a:rPr lang="en-US" sz="746" spc="-37" dirty="0">
                      <a:solidFill>
                        <a:srgbClr val="FFFFFF">
                          <a:alpha val="89804"/>
                        </a:srgbClr>
                      </a:solidFill>
                      <a:latin typeface="Plus Jakarta Sans"/>
                      <a:ea typeface="Plus Jakarta Sans"/>
                      <a:cs typeface="Plus Jakarta Sans"/>
                      <a:sym typeface="Plus Jakarta Sans"/>
                    </a:rPr>
                    <a:t>Location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63D4957-A40D-800E-4FE5-F46F2816827C}"/>
                  </a:ext>
                </a:extLst>
              </p:cNvPr>
              <p:cNvGrpSpPr/>
              <p:nvPr/>
            </p:nvGrpSpPr>
            <p:grpSpPr>
              <a:xfrm>
                <a:off x="1675716" y="3361990"/>
                <a:ext cx="1025673" cy="509694"/>
                <a:chOff x="1655874" y="3361990"/>
                <a:chExt cx="1025673" cy="509694"/>
              </a:xfrm>
            </p:grpSpPr>
            <p:sp>
              <p:nvSpPr>
                <p:cNvPr id="14" name="Sunday,"/>
                <p:cNvSpPr txBox="1"/>
                <p:nvPr/>
              </p:nvSpPr>
              <p:spPr>
                <a:xfrm>
                  <a:off x="1655874" y="3486963"/>
                  <a:ext cx="1025673" cy="3847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>
                    <a:lnSpc>
                      <a:spcPts val="1530"/>
                    </a:lnSpc>
                  </a:pPr>
                  <a:r>
                    <a:rPr lang="en-US" sz="1400" spc="-69" dirty="0">
                      <a:solidFill>
                        <a:srgbClr val="FFFFFF">
                          <a:alpha val="89804"/>
                        </a:srgbClr>
                      </a:solidFill>
                      <a:latin typeface="Plus Jakarta Sans SemiBold" pitchFamily="2" charset="0"/>
                      <a:ea typeface="Plus Jakarta Sans Semi-Bold"/>
                      <a:cs typeface="Plus Jakarta Sans SemiBold" pitchFamily="2" charset="0"/>
                      <a:sym typeface="Plus Jakarta Sans Semi-Bold"/>
                    </a:rPr>
                    <a:t>Sunday, </a:t>
                  </a:r>
                </a:p>
                <a:p>
                  <a:pPr marL="0" lvl="0" indent="0" algn="l">
                    <a:lnSpc>
                      <a:spcPts val="1530"/>
                    </a:lnSpc>
                  </a:pPr>
                  <a:r>
                    <a:rPr lang="en-US" sz="1400" spc="-69" dirty="0">
                      <a:solidFill>
                        <a:srgbClr val="FFFFFF">
                          <a:alpha val="89804"/>
                        </a:srgbClr>
                      </a:solidFill>
                      <a:latin typeface="Plus Jakarta Sans SemiBold" pitchFamily="2" charset="0"/>
                      <a:ea typeface="Plus Jakarta Sans Semi-Bold"/>
                      <a:cs typeface="Plus Jakarta Sans SemiBold" pitchFamily="2" charset="0"/>
                      <a:sym typeface="Plus Jakarta Sans Semi-Bold"/>
                    </a:rPr>
                    <a:t>Nov 19, 2025</a:t>
                  </a:r>
                </a:p>
              </p:txBody>
            </p:sp>
            <p:sp>
              <p:nvSpPr>
                <p:cNvPr id="15" name="Date"/>
                <p:cNvSpPr txBox="1"/>
                <p:nvPr/>
              </p:nvSpPr>
              <p:spPr>
                <a:xfrm>
                  <a:off x="1655874" y="3361990"/>
                  <a:ext cx="549557" cy="1147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/>
                  <a:r>
                    <a:rPr lang="en-US" sz="746" spc="-37" dirty="0">
                      <a:solidFill>
                        <a:srgbClr val="FFFFFF">
                          <a:alpha val="89804"/>
                        </a:srgbClr>
                      </a:solidFill>
                      <a:latin typeface="Plus Jakarta Sans"/>
                      <a:ea typeface="Plus Jakarta Sans"/>
                      <a:cs typeface="Plus Jakarta Sans"/>
                      <a:sym typeface="Plus Jakarta Sans"/>
                    </a:rPr>
                    <a:t>Date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8772DFE-4EB2-47A0-4ACE-5ECB219D7DFE}"/>
                  </a:ext>
                </a:extLst>
              </p:cNvPr>
              <p:cNvGrpSpPr/>
              <p:nvPr/>
            </p:nvGrpSpPr>
            <p:grpSpPr>
              <a:xfrm>
                <a:off x="296908" y="3361990"/>
                <a:ext cx="814343" cy="509694"/>
                <a:chOff x="296908" y="3361990"/>
                <a:chExt cx="814343" cy="509694"/>
              </a:xfrm>
            </p:grpSpPr>
            <p:sp>
              <p:nvSpPr>
                <p:cNvPr id="17" name="3:00 PM"/>
                <p:cNvSpPr txBox="1"/>
                <p:nvPr/>
              </p:nvSpPr>
              <p:spPr>
                <a:xfrm>
                  <a:off x="296909" y="3486963"/>
                  <a:ext cx="814342" cy="38472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lnSpc>
                      <a:spcPts val="1530"/>
                    </a:lnSpc>
                  </a:pPr>
                  <a:r>
                    <a:rPr lang="en-US" sz="1400" spc="-69" dirty="0">
                      <a:solidFill>
                        <a:srgbClr val="FFFFFF">
                          <a:alpha val="89804"/>
                        </a:srgbClr>
                      </a:solidFill>
                      <a:latin typeface="Plus Jakarta Sans SemiBold" pitchFamily="2" charset="0"/>
                      <a:ea typeface="Plus Jakarta Sans Semi-Bold"/>
                      <a:cs typeface="Plus Jakarta Sans SemiBold" pitchFamily="2" charset="0"/>
                      <a:sym typeface="Plus Jakarta Sans Semi-Bold"/>
                    </a:rPr>
                    <a:t>3:00 PM </a:t>
                  </a:r>
                </a:p>
                <a:p>
                  <a:pPr algn="l">
                    <a:lnSpc>
                      <a:spcPts val="1530"/>
                    </a:lnSpc>
                  </a:pPr>
                  <a:r>
                    <a:rPr lang="en-US" sz="1400" spc="-69" dirty="0">
                      <a:solidFill>
                        <a:srgbClr val="FFFFFF">
                          <a:alpha val="89804"/>
                        </a:srgbClr>
                      </a:solidFill>
                      <a:latin typeface="Plus Jakarta Sans SemiBold" pitchFamily="2" charset="0"/>
                      <a:ea typeface="Plus Jakarta Sans Semi-Bold"/>
                      <a:cs typeface="Plus Jakarta Sans SemiBold" pitchFamily="2" charset="0"/>
                      <a:sym typeface="Plus Jakarta Sans Semi-Bold"/>
                    </a:rPr>
                    <a:t>– 6:00 PM</a:t>
                  </a:r>
                </a:p>
              </p:txBody>
            </p:sp>
            <p:sp>
              <p:nvSpPr>
                <p:cNvPr id="16" name="Time"/>
                <p:cNvSpPr txBox="1"/>
                <p:nvPr/>
              </p:nvSpPr>
              <p:spPr>
                <a:xfrm>
                  <a:off x="296908" y="3361990"/>
                  <a:ext cx="549557" cy="1147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/>
                  <a:r>
                    <a:rPr lang="en-US" sz="746" spc="-37" dirty="0">
                      <a:solidFill>
                        <a:srgbClr val="FFFFFF">
                          <a:alpha val="89804"/>
                        </a:srgbClr>
                      </a:solidFill>
                      <a:latin typeface="Plus Jakarta Sans"/>
                      <a:ea typeface="Plus Jakarta Sans"/>
                      <a:cs typeface="Plus Jakarta Sans"/>
                      <a:sym typeface="Plus Jakarta Sans"/>
                    </a:rPr>
                    <a:t>Time</a:t>
                  </a:r>
                </a:p>
              </p:txBody>
            </p:sp>
          </p:grpSp>
        </p:grpSp>
        <p:grpSp>
          <p:nvGrpSpPr>
            <p:cNvPr id="25" name="Text">
              <a:extLst>
                <a:ext uri="{FF2B5EF4-FFF2-40B4-BE49-F238E27FC236}">
                  <a16:creationId xmlns:a16="http://schemas.microsoft.com/office/drawing/2014/main" id="{B2D2AC7C-FFCF-5BC9-FBAA-0D58ED8058AF}"/>
                </a:ext>
              </a:extLst>
            </p:cNvPr>
            <p:cNvGrpSpPr/>
            <p:nvPr/>
          </p:nvGrpSpPr>
          <p:grpSpPr>
            <a:xfrm>
              <a:off x="223712" y="555850"/>
              <a:ext cx="7035881" cy="2653284"/>
              <a:chOff x="223712" y="555850"/>
              <a:chExt cx="7035881" cy="2653284"/>
            </a:xfrm>
          </p:grpSpPr>
          <p:sp>
            <p:nvSpPr>
              <p:cNvPr id="5" name="EXCHANGE"/>
              <p:cNvSpPr txBox="1"/>
              <p:nvPr/>
            </p:nvSpPr>
            <p:spPr>
              <a:xfrm>
                <a:off x="223713" y="1601001"/>
                <a:ext cx="7035880" cy="16081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0450" u="none" strike="noStrike" spc="-314" dirty="0">
                    <a:solidFill>
                      <a:srgbClr val="FFFFFF"/>
                    </a:solidFill>
                    <a:latin typeface="Lato Black" panose="020F0A02020204030203" pitchFamily="34" charset="0"/>
                    <a:ea typeface="Lato Heavy"/>
                    <a:cs typeface="Lato Heavy"/>
                    <a:sym typeface="Lato Heavy"/>
                  </a:rPr>
                  <a:t>EXCHANGE </a:t>
                </a:r>
              </a:p>
            </p:txBody>
          </p:sp>
          <p:sp>
            <p:nvSpPr>
              <p:cNvPr id="6" name="COOKIE"/>
              <p:cNvSpPr txBox="1"/>
              <p:nvPr/>
            </p:nvSpPr>
            <p:spPr>
              <a:xfrm>
                <a:off x="223712" y="555850"/>
                <a:ext cx="5580924" cy="15316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9953" spc="-298" dirty="0">
                    <a:solidFill>
                      <a:srgbClr val="FFFFFF"/>
                    </a:solidFill>
                    <a:latin typeface="Lato Black" panose="020F0A02020204030203" pitchFamily="34" charset="0"/>
                    <a:ea typeface="Lato Heavy"/>
                    <a:cs typeface="Lato Heavy"/>
                    <a:sym typeface="Lato Heavy"/>
                  </a:rPr>
                  <a:t>COOKIE</a:t>
                </a:r>
              </a:p>
            </p:txBody>
          </p:sp>
        </p:grpSp>
        <p:grpSp>
          <p:nvGrpSpPr>
            <p:cNvPr id="24" name="Cookies">
              <a:extLst>
                <a:ext uri="{FF2B5EF4-FFF2-40B4-BE49-F238E27FC236}">
                  <a16:creationId xmlns:a16="http://schemas.microsoft.com/office/drawing/2014/main" id="{7D34893A-B2A7-0AF9-365F-5A856241106E}"/>
                </a:ext>
              </a:extLst>
            </p:cNvPr>
            <p:cNvGrpSpPr/>
            <p:nvPr/>
          </p:nvGrpSpPr>
          <p:grpSpPr>
            <a:xfrm>
              <a:off x="4502819" y="1"/>
              <a:ext cx="3053682" cy="2313997"/>
              <a:chOff x="4502819" y="1"/>
              <a:chExt cx="3053682" cy="23139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4502819" y="1473962"/>
                <a:ext cx="3053682" cy="840036"/>
              </a:xfrm>
              <a:custGeom>
                <a:avLst/>
                <a:gdLst/>
                <a:ahLst/>
                <a:cxnLst/>
                <a:rect l="l" t="t" r="r" b="b"/>
                <a:pathLst>
                  <a:path w="4253347" h="840036">
                    <a:moveTo>
                      <a:pt x="0" y="0"/>
                    </a:moveTo>
                    <a:lnTo>
                      <a:pt x="4253347" y="0"/>
                    </a:lnTo>
                    <a:lnTo>
                      <a:pt x="4253347" y="840036"/>
                    </a:lnTo>
                    <a:lnTo>
                      <a:pt x="0" y="8400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84000"/>
                </a:blip>
                <a:stretch>
                  <a:fillRect r="-3928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692650" y="1"/>
                <a:ext cx="2863850" cy="2170986"/>
              </a:xfrm>
              <a:custGeom>
                <a:avLst/>
                <a:gdLst/>
                <a:ahLst/>
                <a:cxnLst/>
                <a:rect l="l" t="t" r="r" b="b"/>
                <a:pathLst>
                  <a:path w="6220629" h="4401095">
                    <a:moveTo>
                      <a:pt x="0" y="0"/>
                    </a:moveTo>
                    <a:lnTo>
                      <a:pt x="6220629" y="0"/>
                    </a:lnTo>
                    <a:lnTo>
                      <a:pt x="6220629" y="4401095"/>
                    </a:lnTo>
                    <a:lnTo>
                      <a:pt x="0" y="44010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50837" t="-65045" r="-66377" b="-3767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" name="Sign up Sheet"/>
            <p:cNvSpPr txBox="1"/>
            <p:nvPr/>
          </p:nvSpPr>
          <p:spPr>
            <a:xfrm>
              <a:off x="281575" y="397165"/>
              <a:ext cx="1295583" cy="185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1200" spc="-69" dirty="0">
                  <a:solidFill>
                    <a:srgbClr val="FFFFFF">
                      <a:alpha val="89804"/>
                    </a:srgbClr>
                  </a:solidFill>
                  <a:latin typeface="Plus Jakarta Sans" pitchFamily="2" charset="0"/>
                  <a:ea typeface="DM Sans"/>
                  <a:cs typeface="Plus Jakarta Sans" pitchFamily="2" charset="0"/>
                  <a:sym typeface="DM Sans"/>
                </a:rPr>
                <a:t>S</a:t>
              </a:r>
              <a:r>
                <a:rPr lang="en-US" sz="1200" u="none" strike="noStrike" spc="-69" dirty="0">
                  <a:solidFill>
                    <a:srgbClr val="FFFFFF">
                      <a:alpha val="89804"/>
                    </a:srgbClr>
                  </a:solidFill>
                  <a:latin typeface="Plus Jakarta Sans" pitchFamily="2" charset="0"/>
                  <a:ea typeface="DM Sans"/>
                  <a:cs typeface="Plus Jakarta Sans" pitchFamily="2" charset="0"/>
                  <a:sym typeface="DM Sans"/>
                </a:rPr>
                <a:t>ign up Sheet</a:t>
              </a:r>
            </a:p>
          </p:txBody>
        </p:sp>
        <p:sp>
          <p:nvSpPr>
            <p:cNvPr id="9" name="QuickSignup"/>
            <p:cNvSpPr/>
            <p:nvPr/>
          </p:nvSpPr>
          <p:spPr>
            <a:xfrm>
              <a:off x="4142369" y="411032"/>
              <a:ext cx="784933" cy="158213"/>
            </a:xfrm>
            <a:custGeom>
              <a:avLst/>
              <a:gdLst/>
              <a:ahLst/>
              <a:cxnLst/>
              <a:rect l="l" t="t" r="r" b="b"/>
              <a:pathLst>
                <a:path w="784933" h="158213">
                  <a:moveTo>
                    <a:pt x="0" y="0"/>
                  </a:moveTo>
                  <a:lnTo>
                    <a:pt x="784933" y="0"/>
                  </a:lnTo>
                  <a:lnTo>
                    <a:pt x="784933" y="158213"/>
                  </a:lnTo>
                  <a:lnTo>
                    <a:pt x="0" y="158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66958"/>
              </p:ext>
            </p:extLst>
          </p:nvPr>
        </p:nvGraphicFramePr>
        <p:xfrm>
          <a:off x="289242" y="4254937"/>
          <a:ext cx="6978015" cy="6166325"/>
        </p:xfrm>
        <a:graphic>
          <a:graphicData uri="http://schemas.openxmlformats.org/drawingml/2006/table">
            <a:tbl>
              <a:tblPr/>
              <a:tblGrid>
                <a:gridCol w="1395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9" b="1" dirty="0">
                          <a:solidFill>
                            <a:srgbClr val="A53913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Full Name</a:t>
                      </a:r>
                      <a:endParaRPr lang="en-US" sz="11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7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9" b="1" dirty="0">
                          <a:solidFill>
                            <a:srgbClr val="A53913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Phone</a:t>
                      </a:r>
                      <a:endParaRPr lang="en-US" sz="11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7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9" b="1" dirty="0">
                          <a:solidFill>
                            <a:srgbClr val="A53913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Email</a:t>
                      </a:r>
                      <a:endParaRPr lang="en-US" sz="11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7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9" b="1" dirty="0">
                          <a:solidFill>
                            <a:srgbClr val="A53913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Cookie Name</a:t>
                      </a:r>
                      <a:endParaRPr lang="en-US" sz="11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7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9" b="1" dirty="0">
                          <a:solidFill>
                            <a:srgbClr val="A53913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Allergies</a:t>
                      </a:r>
                      <a:endParaRPr lang="en-US" sz="11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7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D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C57E66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BFB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Plus Jakarta Sans</vt:lpstr>
      <vt:lpstr>Calibri</vt:lpstr>
      <vt:lpstr>Arial</vt:lpstr>
      <vt:lpstr>Plus Jakarta Sans SemiBold</vt:lpstr>
      <vt:lpstr>Lato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Cookie Exchange, Soup Potluck, Spring Potluck (Portrait)</dc:title>
  <dc:creator>Hoang Anh</dc:creator>
  <cp:lastModifiedBy>Hoang Anh</cp:lastModifiedBy>
  <cp:revision>41</cp:revision>
  <dcterms:created xsi:type="dcterms:W3CDTF">2006-08-16T00:00:00Z</dcterms:created>
  <dcterms:modified xsi:type="dcterms:W3CDTF">2025-01-09T03:02:34Z</dcterms:modified>
  <dc:identifier>DAGbYl1w17U</dc:identifier>
</cp:coreProperties>
</file>