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</p:sldIdLst>
  <p:sldSz cx="10693400" cy="7556500"/>
  <p:notesSz cx="6858000" cy="9144000"/>
  <p:embeddedFontLst>
    <p:embeddedFont>
      <p:font typeface="DM Sans" pitchFamily="2" charset="0"/>
      <p:regular r:id="rId3"/>
      <p:bold r:id="rId4"/>
      <p:italic r:id="rId5"/>
      <p:boldItalic r:id="rId6"/>
    </p:embeddedFont>
    <p:embeddedFont>
      <p:font typeface="DM Sans Medium" pitchFamily="2" charset="0"/>
      <p:regular r:id="rId7"/>
      <p:italic r:id="rId8"/>
    </p:embeddedFont>
    <p:embeddedFont>
      <p:font typeface="DM Sans SemiBold" pitchFamily="2" charset="0"/>
      <p:bold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DED"/>
    <a:srgbClr val="3A6437"/>
    <a:srgbClr val="BC5118"/>
    <a:srgbClr val="4074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 varScale="1">
        <p:scale>
          <a:sx n="96" d="100"/>
          <a:sy n="96" d="100"/>
        </p:scale>
        <p:origin x="1566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presProps" Target="presProps.xml"/><Relationship Id="rId5" Type="http://schemas.openxmlformats.org/officeDocument/2006/relationships/font" Target="fonts/font3.fntdata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0" userDrawn="1">
          <p15:clr>
            <a:srgbClr val="F26B43"/>
          </p15:clr>
        </p15:guide>
        <p15:guide id="2" pos="3368" userDrawn="1">
          <p15:clr>
            <a:srgbClr val="F26B43"/>
          </p15:clr>
        </p15:guide>
        <p15:guide id="3" userDrawn="1">
          <p15:clr>
            <a:srgbClr val="F26B43"/>
          </p15:clr>
        </p15:guide>
        <p15:guide id="4" pos="6736" userDrawn="1">
          <p15:clr>
            <a:srgbClr val="F26B43"/>
          </p15:clr>
        </p15:guide>
        <p15:guide id="5" orient="horz" userDrawn="1">
          <p15:clr>
            <a:srgbClr val="F26B43"/>
          </p15:clr>
        </p15:guide>
        <p15:guide id="6" orient="horz" pos="47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4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Cookie Exchange #3">
            <a:extLst>
              <a:ext uri="{FF2B5EF4-FFF2-40B4-BE49-F238E27FC236}">
                <a16:creationId xmlns:a16="http://schemas.microsoft.com/office/drawing/2014/main" id="{6D2E7231-CEF9-F304-DAD5-3EDDFDCED5F4}"/>
              </a:ext>
            </a:extLst>
          </p:cNvPr>
          <p:cNvGrpSpPr/>
          <p:nvPr/>
        </p:nvGrpSpPr>
        <p:grpSpPr>
          <a:xfrm>
            <a:off x="-1" y="107965"/>
            <a:ext cx="10693401" cy="7177928"/>
            <a:chOff x="-1" y="107965"/>
            <a:chExt cx="10693401" cy="7177928"/>
          </a:xfrm>
        </p:grpSpPr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AACD02EB-CD6D-BD18-DD69-EC9A7F516085}"/>
                </a:ext>
              </a:extLst>
            </p:cNvPr>
            <p:cNvGrpSpPr/>
            <p:nvPr/>
          </p:nvGrpSpPr>
          <p:grpSpPr>
            <a:xfrm>
              <a:off x="-1" y="107965"/>
              <a:ext cx="10693401" cy="1869771"/>
              <a:chOff x="-1" y="107965"/>
              <a:chExt cx="10693401" cy="1869771"/>
            </a:xfrm>
          </p:grpSpPr>
          <p:sp>
            <p:nvSpPr>
              <p:cNvPr id="75" name="Freeform 75"/>
              <p:cNvSpPr/>
              <p:nvPr/>
            </p:nvSpPr>
            <p:spPr>
              <a:xfrm>
                <a:off x="172374" y="1563317"/>
                <a:ext cx="1432569" cy="414419"/>
              </a:xfrm>
              <a:custGeom>
                <a:avLst/>
                <a:gdLst/>
                <a:ahLst/>
                <a:cxnLst/>
                <a:rect l="l" t="t" r="r" b="b"/>
                <a:pathLst>
                  <a:path w="469875" h="135927">
                    <a:moveTo>
                      <a:pt x="234938" y="0"/>
                    </a:moveTo>
                    <a:cubicBezTo>
                      <a:pt x="105185" y="0"/>
                      <a:pt x="0" y="30428"/>
                      <a:pt x="0" y="67964"/>
                    </a:cubicBezTo>
                    <a:cubicBezTo>
                      <a:pt x="0" y="105499"/>
                      <a:pt x="105185" y="135927"/>
                      <a:pt x="234938" y="135927"/>
                    </a:cubicBezTo>
                    <a:cubicBezTo>
                      <a:pt x="364690" y="135927"/>
                      <a:pt x="469875" y="105499"/>
                      <a:pt x="469875" y="67964"/>
                    </a:cubicBezTo>
                    <a:cubicBezTo>
                      <a:pt x="469875" y="30428"/>
                      <a:pt x="364690" y="0"/>
                      <a:pt x="234938" y="0"/>
                    </a:cubicBezTo>
                    <a:close/>
                  </a:path>
                </a:pathLst>
              </a:custGeom>
              <a:solidFill>
                <a:srgbClr val="0D4D21"/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8" name="Freeform 78"/>
              <p:cNvSpPr/>
              <p:nvPr/>
            </p:nvSpPr>
            <p:spPr>
              <a:xfrm>
                <a:off x="9087057" y="1563317"/>
                <a:ext cx="1432569" cy="414419"/>
              </a:xfrm>
              <a:custGeom>
                <a:avLst/>
                <a:gdLst/>
                <a:ahLst/>
                <a:cxnLst/>
                <a:rect l="l" t="t" r="r" b="b"/>
                <a:pathLst>
                  <a:path w="469875" h="135927">
                    <a:moveTo>
                      <a:pt x="234938" y="0"/>
                    </a:moveTo>
                    <a:cubicBezTo>
                      <a:pt x="105185" y="0"/>
                      <a:pt x="0" y="30428"/>
                      <a:pt x="0" y="67964"/>
                    </a:cubicBezTo>
                    <a:cubicBezTo>
                      <a:pt x="0" y="105499"/>
                      <a:pt x="105185" y="135927"/>
                      <a:pt x="234938" y="135927"/>
                    </a:cubicBezTo>
                    <a:cubicBezTo>
                      <a:pt x="364690" y="135927"/>
                      <a:pt x="469875" y="105499"/>
                      <a:pt x="469875" y="67964"/>
                    </a:cubicBezTo>
                    <a:cubicBezTo>
                      <a:pt x="469875" y="30428"/>
                      <a:pt x="364690" y="0"/>
                      <a:pt x="234938" y="0"/>
                    </a:cubicBezTo>
                    <a:close/>
                  </a:path>
                </a:pathLst>
              </a:custGeom>
              <a:solidFill>
                <a:srgbClr val="0D4D21"/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0" name="Freeform 80"/>
              <p:cNvSpPr/>
              <p:nvPr/>
            </p:nvSpPr>
            <p:spPr>
              <a:xfrm>
                <a:off x="8896149" y="107965"/>
                <a:ext cx="1797251" cy="1797771"/>
              </a:xfrm>
              <a:custGeom>
                <a:avLst/>
                <a:gdLst/>
                <a:ahLst/>
                <a:cxnLst/>
                <a:rect l="l" t="t" r="r" b="b"/>
                <a:pathLst>
                  <a:path w="1957969" h="1797771">
                    <a:moveTo>
                      <a:pt x="0" y="0"/>
                    </a:moveTo>
                    <a:lnTo>
                      <a:pt x="1957968" y="0"/>
                    </a:lnTo>
                    <a:lnTo>
                      <a:pt x="1957968" y="1797771"/>
                    </a:lnTo>
                    <a:lnTo>
                      <a:pt x="0" y="1797771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r="-8942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1" name="Freeform 81"/>
              <p:cNvSpPr/>
              <p:nvPr/>
            </p:nvSpPr>
            <p:spPr>
              <a:xfrm flipH="1">
                <a:off x="-1" y="107965"/>
                <a:ext cx="1867643" cy="1797771"/>
              </a:xfrm>
              <a:custGeom>
                <a:avLst/>
                <a:gdLst/>
                <a:ahLst/>
                <a:cxnLst/>
                <a:rect l="l" t="t" r="r" b="b"/>
                <a:pathLst>
                  <a:path w="1957969" h="1797771">
                    <a:moveTo>
                      <a:pt x="1957969" y="0"/>
                    </a:moveTo>
                    <a:lnTo>
                      <a:pt x="0" y="0"/>
                    </a:lnTo>
                    <a:lnTo>
                      <a:pt x="0" y="1797771"/>
                    </a:lnTo>
                    <a:lnTo>
                      <a:pt x="1957969" y="1797771"/>
                    </a:lnTo>
                    <a:lnTo>
                      <a:pt x="1957969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r="-4836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95" name="Text">
              <a:extLst>
                <a:ext uri="{FF2B5EF4-FFF2-40B4-BE49-F238E27FC236}">
                  <a16:creationId xmlns:a16="http://schemas.microsoft.com/office/drawing/2014/main" id="{26E610C8-D13D-2BEE-BE0B-F440783E4CCD}"/>
                </a:ext>
              </a:extLst>
            </p:cNvPr>
            <p:cNvGrpSpPr/>
            <p:nvPr/>
          </p:nvGrpSpPr>
          <p:grpSpPr>
            <a:xfrm>
              <a:off x="654311" y="7132133"/>
              <a:ext cx="9383378" cy="153760"/>
              <a:chOff x="654311" y="7132133"/>
              <a:chExt cx="9383378" cy="153760"/>
            </a:xfrm>
          </p:grpSpPr>
          <p:sp>
            <p:nvSpPr>
              <p:cNvPr id="87" name="TextBox 87"/>
              <p:cNvSpPr txBox="1"/>
              <p:nvPr/>
            </p:nvSpPr>
            <p:spPr>
              <a:xfrm>
                <a:off x="8989046" y="7132133"/>
                <a:ext cx="1048643" cy="15376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r">
                  <a:spcBef>
                    <a:spcPct val="0"/>
                  </a:spcBef>
                </a:pPr>
                <a:r>
                  <a:rPr lang="en-US" sz="999" u="none" strike="noStrike" spc="-54" dirty="0">
                    <a:solidFill>
                      <a:srgbClr val="FFFFFF">
                        <a:alpha val="69804"/>
                      </a:srgbClr>
                    </a:solidFill>
                    <a:latin typeface="DM Sans Medium"/>
                    <a:ea typeface="DM Sans Medium"/>
                    <a:cs typeface="DM Sans Medium"/>
                    <a:sym typeface="DM Sans Medium"/>
                  </a:rPr>
                  <a:t>9:00 AM – 11:00 AM</a:t>
                </a:r>
              </a:p>
            </p:txBody>
          </p:sp>
          <p:sp>
            <p:nvSpPr>
              <p:cNvPr id="88" name="TextBox 88"/>
              <p:cNvSpPr txBox="1"/>
              <p:nvPr/>
            </p:nvSpPr>
            <p:spPr>
              <a:xfrm>
                <a:off x="654311" y="7132133"/>
                <a:ext cx="1470422" cy="15376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>
                  <a:spcBef>
                    <a:spcPct val="0"/>
                  </a:spcBef>
                </a:pPr>
                <a:r>
                  <a:rPr lang="en-US" sz="999" spc="-54" dirty="0">
                    <a:solidFill>
                      <a:srgbClr val="FFFFFF">
                        <a:alpha val="69804"/>
                      </a:srgbClr>
                    </a:solidFill>
                    <a:latin typeface="DM Sans Medium"/>
                    <a:ea typeface="DM Sans Medium"/>
                    <a:cs typeface="DM Sans Medium"/>
                    <a:sym typeface="DM Sans Medium"/>
                  </a:rPr>
                  <a:t>Sunday, December 17, 2025</a:t>
                </a:r>
              </a:p>
            </p:txBody>
          </p:sp>
          <p:sp>
            <p:nvSpPr>
              <p:cNvPr id="89" name="TextBox 89"/>
              <p:cNvSpPr txBox="1"/>
              <p:nvPr/>
            </p:nvSpPr>
            <p:spPr>
              <a:xfrm>
                <a:off x="3700096" y="7132133"/>
                <a:ext cx="3713588" cy="153760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999" spc="-54" dirty="0">
                    <a:solidFill>
                      <a:srgbClr val="FFFFFF">
                        <a:alpha val="69804"/>
                      </a:srgbClr>
                    </a:solidFill>
                    <a:latin typeface="DM Sans Medium"/>
                    <a:ea typeface="DM Sans Medium"/>
                    <a:cs typeface="DM Sans Medium"/>
                    <a:sym typeface="DM Sans Medium"/>
                  </a:rPr>
                  <a:t>Harmony Gardens, 50 Peaceful Path, Flower field</a:t>
                </a:r>
              </a:p>
            </p:txBody>
          </p:sp>
        </p:grpSp>
        <p:grpSp>
          <p:nvGrpSpPr>
            <p:cNvPr id="97" name="Table">
              <a:extLst>
                <a:ext uri="{FF2B5EF4-FFF2-40B4-BE49-F238E27FC236}">
                  <a16:creationId xmlns:a16="http://schemas.microsoft.com/office/drawing/2014/main" id="{99A316A7-0B07-55AA-3875-B9C9D7B8EF2A}"/>
                </a:ext>
              </a:extLst>
            </p:cNvPr>
            <p:cNvGrpSpPr/>
            <p:nvPr/>
          </p:nvGrpSpPr>
          <p:grpSpPr>
            <a:xfrm>
              <a:off x="470716" y="2258161"/>
              <a:ext cx="9751968" cy="4760921"/>
              <a:chOff x="470716" y="2258161"/>
              <a:chExt cx="9751968" cy="4760921"/>
            </a:xfrm>
          </p:grpSpPr>
          <p:sp>
            <p:nvSpPr>
              <p:cNvPr id="3" name="Freeform 3"/>
              <p:cNvSpPr/>
              <p:nvPr/>
            </p:nvSpPr>
            <p:spPr>
              <a:xfrm>
                <a:off x="470716" y="2258161"/>
                <a:ext cx="9751968" cy="4760921"/>
              </a:xfrm>
              <a:prstGeom prst="roundRect">
                <a:avLst>
                  <a:gd name="adj" fmla="val 2582"/>
                </a:avLst>
              </a:prstGeom>
              <a:solidFill>
                <a:srgbClr val="FFFFFF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" name="AutoShape 6"/>
              <p:cNvSpPr/>
              <p:nvPr/>
            </p:nvSpPr>
            <p:spPr>
              <a:xfrm>
                <a:off x="654311" y="3173889"/>
                <a:ext cx="1937621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" name="AutoShape 7"/>
              <p:cNvSpPr/>
              <p:nvPr/>
            </p:nvSpPr>
            <p:spPr>
              <a:xfrm>
                <a:off x="2776227" y="3173889"/>
                <a:ext cx="1937621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" name="AutoShape 8"/>
              <p:cNvSpPr/>
              <p:nvPr/>
            </p:nvSpPr>
            <p:spPr>
              <a:xfrm>
                <a:off x="4898144" y="3173889"/>
                <a:ext cx="2331243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" name="AutoShape 9"/>
              <p:cNvSpPr/>
              <p:nvPr/>
            </p:nvSpPr>
            <p:spPr>
              <a:xfrm>
                <a:off x="7420372" y="3173889"/>
                <a:ext cx="2624006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" name="AutoShape 11"/>
              <p:cNvSpPr/>
              <p:nvPr/>
            </p:nvSpPr>
            <p:spPr>
              <a:xfrm>
                <a:off x="654311" y="3536424"/>
                <a:ext cx="1937621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" name="AutoShape 12"/>
              <p:cNvSpPr/>
              <p:nvPr/>
            </p:nvSpPr>
            <p:spPr>
              <a:xfrm>
                <a:off x="2776227" y="3536424"/>
                <a:ext cx="1937621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" name="AutoShape 13"/>
              <p:cNvSpPr/>
              <p:nvPr/>
            </p:nvSpPr>
            <p:spPr>
              <a:xfrm>
                <a:off x="4898144" y="3536424"/>
                <a:ext cx="2331243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" name="AutoShape 14"/>
              <p:cNvSpPr/>
              <p:nvPr/>
            </p:nvSpPr>
            <p:spPr>
              <a:xfrm>
                <a:off x="7420372" y="3536424"/>
                <a:ext cx="2624006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" name="AutoShape 16"/>
              <p:cNvSpPr/>
              <p:nvPr/>
            </p:nvSpPr>
            <p:spPr>
              <a:xfrm>
                <a:off x="654311" y="3898959"/>
                <a:ext cx="1937621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AutoShape 17"/>
              <p:cNvSpPr/>
              <p:nvPr/>
            </p:nvSpPr>
            <p:spPr>
              <a:xfrm>
                <a:off x="2776227" y="3898959"/>
                <a:ext cx="1937621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AutoShape 18"/>
              <p:cNvSpPr/>
              <p:nvPr/>
            </p:nvSpPr>
            <p:spPr>
              <a:xfrm>
                <a:off x="4898144" y="3898959"/>
                <a:ext cx="2331243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7420372" y="3898959"/>
                <a:ext cx="2624006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654311" y="4261494"/>
                <a:ext cx="1937621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2776227" y="4261494"/>
                <a:ext cx="1937621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4898144" y="4261494"/>
                <a:ext cx="2331243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7420372" y="4261494"/>
                <a:ext cx="2624006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AutoShape 26"/>
              <p:cNvSpPr/>
              <p:nvPr/>
            </p:nvSpPr>
            <p:spPr>
              <a:xfrm>
                <a:off x="654311" y="4624029"/>
                <a:ext cx="1937621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2776227" y="4624029"/>
                <a:ext cx="1937621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4898144" y="4624029"/>
                <a:ext cx="2331243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7420372" y="4624029"/>
                <a:ext cx="2624006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1" name="AutoShape 31"/>
              <p:cNvSpPr/>
              <p:nvPr/>
            </p:nvSpPr>
            <p:spPr>
              <a:xfrm>
                <a:off x="654311" y="4986564"/>
                <a:ext cx="1937621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2776227" y="4986564"/>
                <a:ext cx="1937621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4898144" y="4986564"/>
                <a:ext cx="2331243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AutoShape 34"/>
              <p:cNvSpPr/>
              <p:nvPr/>
            </p:nvSpPr>
            <p:spPr>
              <a:xfrm>
                <a:off x="7420372" y="4986564"/>
                <a:ext cx="2624006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" name="AutoShape 36"/>
              <p:cNvSpPr/>
              <p:nvPr/>
            </p:nvSpPr>
            <p:spPr>
              <a:xfrm>
                <a:off x="654311" y="5349099"/>
                <a:ext cx="1937621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" name="AutoShape 37"/>
              <p:cNvSpPr/>
              <p:nvPr/>
            </p:nvSpPr>
            <p:spPr>
              <a:xfrm>
                <a:off x="2776227" y="5349099"/>
                <a:ext cx="1937621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" name="AutoShape 38"/>
              <p:cNvSpPr/>
              <p:nvPr/>
            </p:nvSpPr>
            <p:spPr>
              <a:xfrm>
                <a:off x="4898144" y="5349099"/>
                <a:ext cx="2331243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AutoShape 39"/>
              <p:cNvSpPr/>
              <p:nvPr/>
            </p:nvSpPr>
            <p:spPr>
              <a:xfrm>
                <a:off x="7420372" y="5349099"/>
                <a:ext cx="2624006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1" name="AutoShape 41"/>
              <p:cNvSpPr/>
              <p:nvPr/>
            </p:nvSpPr>
            <p:spPr>
              <a:xfrm>
                <a:off x="654311" y="5711633"/>
                <a:ext cx="1937621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2" name="AutoShape 42"/>
              <p:cNvSpPr/>
              <p:nvPr/>
            </p:nvSpPr>
            <p:spPr>
              <a:xfrm>
                <a:off x="2776227" y="5711633"/>
                <a:ext cx="1937621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" name="AutoShape 43"/>
              <p:cNvSpPr/>
              <p:nvPr/>
            </p:nvSpPr>
            <p:spPr>
              <a:xfrm>
                <a:off x="4898144" y="5711633"/>
                <a:ext cx="2331243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4" name="AutoShape 44"/>
              <p:cNvSpPr/>
              <p:nvPr/>
            </p:nvSpPr>
            <p:spPr>
              <a:xfrm>
                <a:off x="7420372" y="5711633"/>
                <a:ext cx="2624006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6" name="AutoShape 46"/>
              <p:cNvSpPr/>
              <p:nvPr/>
            </p:nvSpPr>
            <p:spPr>
              <a:xfrm>
                <a:off x="654311" y="6074168"/>
                <a:ext cx="1937621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7" name="AutoShape 47"/>
              <p:cNvSpPr/>
              <p:nvPr/>
            </p:nvSpPr>
            <p:spPr>
              <a:xfrm>
                <a:off x="2776227" y="6074168"/>
                <a:ext cx="1937621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8" name="AutoShape 48"/>
              <p:cNvSpPr/>
              <p:nvPr/>
            </p:nvSpPr>
            <p:spPr>
              <a:xfrm>
                <a:off x="4898144" y="6074168"/>
                <a:ext cx="2331243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9" name="AutoShape 49"/>
              <p:cNvSpPr/>
              <p:nvPr/>
            </p:nvSpPr>
            <p:spPr>
              <a:xfrm>
                <a:off x="7420372" y="6074168"/>
                <a:ext cx="2624006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1" name="AutoShape 51"/>
              <p:cNvSpPr/>
              <p:nvPr/>
            </p:nvSpPr>
            <p:spPr>
              <a:xfrm>
                <a:off x="654311" y="6436703"/>
                <a:ext cx="1937621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2" name="AutoShape 52"/>
              <p:cNvSpPr/>
              <p:nvPr/>
            </p:nvSpPr>
            <p:spPr>
              <a:xfrm>
                <a:off x="2776227" y="6436703"/>
                <a:ext cx="1937621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3" name="AutoShape 53"/>
              <p:cNvSpPr/>
              <p:nvPr/>
            </p:nvSpPr>
            <p:spPr>
              <a:xfrm>
                <a:off x="4898144" y="6436703"/>
                <a:ext cx="2331243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4" name="AutoShape 54"/>
              <p:cNvSpPr/>
              <p:nvPr/>
            </p:nvSpPr>
            <p:spPr>
              <a:xfrm>
                <a:off x="7420372" y="6436703"/>
                <a:ext cx="2624006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6" name="AutoShape 56"/>
              <p:cNvSpPr/>
              <p:nvPr/>
            </p:nvSpPr>
            <p:spPr>
              <a:xfrm>
                <a:off x="654311" y="6799238"/>
                <a:ext cx="1937621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7" name="AutoShape 57"/>
              <p:cNvSpPr/>
              <p:nvPr/>
            </p:nvSpPr>
            <p:spPr>
              <a:xfrm>
                <a:off x="2776227" y="6799238"/>
                <a:ext cx="1937621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8" name="AutoShape 58"/>
              <p:cNvSpPr/>
              <p:nvPr/>
            </p:nvSpPr>
            <p:spPr>
              <a:xfrm>
                <a:off x="4898144" y="6799238"/>
                <a:ext cx="2331243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9" name="AutoShape 59"/>
              <p:cNvSpPr/>
              <p:nvPr/>
            </p:nvSpPr>
            <p:spPr>
              <a:xfrm>
                <a:off x="7420372" y="6799238"/>
                <a:ext cx="2624006" cy="0"/>
              </a:xfrm>
              <a:prstGeom prst="line">
                <a:avLst/>
              </a:prstGeom>
              <a:ln w="6350" cap="flat">
                <a:solidFill>
                  <a:srgbClr val="14642D">
                    <a:alpha val="2588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2" name="Freeform 62"/>
              <p:cNvSpPr/>
              <p:nvPr/>
            </p:nvSpPr>
            <p:spPr>
              <a:xfrm>
                <a:off x="654311" y="2478854"/>
                <a:ext cx="1937621" cy="337263"/>
              </a:xfrm>
              <a:prstGeom prst="roundRect">
                <a:avLst/>
              </a:prstGeom>
              <a:solidFill>
                <a:srgbClr val="DF5F26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" name="Freeform 65"/>
              <p:cNvSpPr/>
              <p:nvPr/>
            </p:nvSpPr>
            <p:spPr>
              <a:xfrm>
                <a:off x="2776228" y="2478854"/>
                <a:ext cx="1937621" cy="337263"/>
              </a:xfrm>
              <a:prstGeom prst="roundRect">
                <a:avLst/>
              </a:prstGeom>
              <a:solidFill>
                <a:srgbClr val="DF5F26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8" name="Freeform 68"/>
              <p:cNvSpPr/>
              <p:nvPr/>
            </p:nvSpPr>
            <p:spPr>
              <a:xfrm>
                <a:off x="4898144" y="2478854"/>
                <a:ext cx="2331241" cy="337263"/>
              </a:xfrm>
              <a:prstGeom prst="roundRect">
                <a:avLst/>
              </a:prstGeom>
              <a:solidFill>
                <a:srgbClr val="DF5F26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1" name="Freeform 71"/>
              <p:cNvSpPr/>
              <p:nvPr/>
            </p:nvSpPr>
            <p:spPr>
              <a:xfrm>
                <a:off x="7413683" y="2478854"/>
                <a:ext cx="2624006" cy="337263"/>
              </a:xfrm>
              <a:prstGeom prst="roundRect">
                <a:avLst/>
              </a:prstGeom>
              <a:solidFill>
                <a:srgbClr val="DF5F26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2" name="TextBox 82"/>
              <p:cNvSpPr txBox="1"/>
              <p:nvPr/>
            </p:nvSpPr>
            <p:spPr>
              <a:xfrm>
                <a:off x="1303215" y="2561760"/>
                <a:ext cx="639812" cy="17145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1100" u="none" strike="noStrike" spc="-16" dirty="0">
                    <a:solidFill>
                      <a:srgbClr val="FFFFFF"/>
                    </a:solidFill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Full Name</a:t>
                </a:r>
              </a:p>
            </p:txBody>
          </p:sp>
          <p:sp>
            <p:nvSpPr>
              <p:cNvPr id="83" name="TextBox 83"/>
              <p:cNvSpPr txBox="1"/>
              <p:nvPr/>
            </p:nvSpPr>
            <p:spPr>
              <a:xfrm>
                <a:off x="3540102" y="2561760"/>
                <a:ext cx="409873" cy="17145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1100" u="none" strike="noStrike" spc="-16" dirty="0">
                    <a:solidFill>
                      <a:srgbClr val="FFFFFF"/>
                    </a:solidFill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Phone</a:t>
                </a:r>
              </a:p>
            </p:txBody>
          </p:sp>
          <p:sp>
            <p:nvSpPr>
              <p:cNvPr id="84" name="TextBox 84"/>
              <p:cNvSpPr txBox="1"/>
              <p:nvPr/>
            </p:nvSpPr>
            <p:spPr>
              <a:xfrm>
                <a:off x="5637830" y="2562847"/>
                <a:ext cx="851870" cy="169277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1100" u="none" strike="noStrike" spc="-16" dirty="0">
                    <a:solidFill>
                      <a:srgbClr val="FFFFFF"/>
                    </a:solidFill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Email</a:t>
                </a:r>
              </a:p>
            </p:txBody>
          </p:sp>
          <p:sp>
            <p:nvSpPr>
              <p:cNvPr id="85" name="TextBox 85"/>
              <p:cNvSpPr txBox="1"/>
              <p:nvPr/>
            </p:nvSpPr>
            <p:spPr>
              <a:xfrm>
                <a:off x="7857362" y="2562847"/>
                <a:ext cx="1736648" cy="169277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1100" u="none" strike="noStrike" spc="-16" dirty="0">
                    <a:solidFill>
                      <a:srgbClr val="FFFFFF"/>
                    </a:solidFill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Type of Cookie</a:t>
                </a:r>
              </a:p>
            </p:txBody>
          </p:sp>
        </p:grpSp>
        <p:grpSp>
          <p:nvGrpSpPr>
            <p:cNvPr id="94" name="Text">
              <a:extLst>
                <a:ext uri="{FF2B5EF4-FFF2-40B4-BE49-F238E27FC236}">
                  <a16:creationId xmlns:a16="http://schemas.microsoft.com/office/drawing/2014/main" id="{FF073AC9-CF62-2BAA-BF40-E19339D0E8F9}"/>
                </a:ext>
              </a:extLst>
            </p:cNvPr>
            <p:cNvGrpSpPr/>
            <p:nvPr/>
          </p:nvGrpSpPr>
          <p:grpSpPr>
            <a:xfrm>
              <a:off x="2139583" y="526390"/>
              <a:ext cx="6414235" cy="1150457"/>
              <a:chOff x="2139583" y="526390"/>
              <a:chExt cx="6414235" cy="1150457"/>
            </a:xfrm>
          </p:grpSpPr>
          <p:sp>
            <p:nvSpPr>
              <p:cNvPr id="73" name="TextBox 73"/>
              <p:cNvSpPr txBox="1"/>
              <p:nvPr/>
            </p:nvSpPr>
            <p:spPr>
              <a:xfrm>
                <a:off x="2139583" y="676573"/>
                <a:ext cx="6414235" cy="100027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6500" b="1" u="none" strike="noStrike" spc="-300" dirty="0">
                    <a:solidFill>
                      <a:srgbClr val="FFFFFF"/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Cookie Exchange</a:t>
                </a:r>
              </a:p>
            </p:txBody>
          </p:sp>
          <p:sp>
            <p:nvSpPr>
              <p:cNvPr id="86" name="TextBox 86"/>
              <p:cNvSpPr txBox="1"/>
              <p:nvPr/>
            </p:nvSpPr>
            <p:spPr>
              <a:xfrm>
                <a:off x="4660899" y="526390"/>
                <a:ext cx="1371602" cy="184538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1199" spc="-65" dirty="0">
                    <a:solidFill>
                      <a:srgbClr val="FFFFFF">
                        <a:alpha val="69804"/>
                      </a:srgbClr>
                    </a:solidFill>
                    <a:latin typeface="DM Sans Medium"/>
                    <a:ea typeface="DM Sans Medium"/>
                    <a:cs typeface="DM Sans Medium"/>
                    <a:sym typeface="DM Sans Medium"/>
                  </a:rPr>
                  <a:t>Sign up Sheet</a:t>
                </a:r>
              </a:p>
            </p:txBody>
          </p:sp>
        </p:grpSp>
        <p:sp>
          <p:nvSpPr>
            <p:cNvPr id="60" name="QuickSignup"/>
            <p:cNvSpPr/>
            <p:nvPr/>
          </p:nvSpPr>
          <p:spPr>
            <a:xfrm rot="5400000">
              <a:off x="10072740" y="6491215"/>
              <a:ext cx="708032" cy="142713"/>
            </a:xfrm>
            <a:custGeom>
              <a:avLst/>
              <a:gdLst/>
              <a:ahLst/>
              <a:cxnLst/>
              <a:rect l="l" t="t" r="r" b="b"/>
              <a:pathLst>
                <a:path w="708032" h="142713">
                  <a:moveTo>
                    <a:pt x="0" y="0"/>
                  </a:moveTo>
                  <a:lnTo>
                    <a:pt x="708032" y="0"/>
                  </a:lnTo>
                  <a:lnTo>
                    <a:pt x="708032" y="142713"/>
                  </a:lnTo>
                  <a:lnTo>
                    <a:pt x="0" y="1427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alphaModFix amt="80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32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DM Sans Medium</vt:lpstr>
      <vt:lpstr>DM Sans</vt:lpstr>
      <vt:lpstr>Arial</vt:lpstr>
      <vt:lpstr>Calibri</vt:lpstr>
      <vt:lpstr>DM Sans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Cookie Exchange, Soup Potluck, Spring Potluck (Landscape)</dc:title>
  <dc:creator>Hoang Anh</dc:creator>
  <cp:lastModifiedBy>Hoang Anh</cp:lastModifiedBy>
  <cp:revision>29</cp:revision>
  <dcterms:created xsi:type="dcterms:W3CDTF">2006-08-16T00:00:00Z</dcterms:created>
  <dcterms:modified xsi:type="dcterms:W3CDTF">2025-01-09T07:16:59Z</dcterms:modified>
  <dc:identifier>DAGbYiAAkjs</dc:identifier>
</cp:coreProperties>
</file>