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Sora" pitchFamily="2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2126" y="91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6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lf #1">
            <a:extLst>
              <a:ext uri="{FF2B5EF4-FFF2-40B4-BE49-F238E27FC236}">
                <a16:creationId xmlns:a16="http://schemas.microsoft.com/office/drawing/2014/main" id="{6DAE19EE-E858-AA4C-2576-B635CDD49A3E}"/>
              </a:ext>
            </a:extLst>
          </p:cNvPr>
          <p:cNvGrpSpPr/>
          <p:nvPr/>
        </p:nvGrpSpPr>
        <p:grpSpPr>
          <a:xfrm>
            <a:off x="0" y="0"/>
            <a:ext cx="10693400" cy="7260346"/>
            <a:chOff x="0" y="0"/>
            <a:chExt cx="10693400" cy="726034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C65327E-7A5A-61D9-0CC3-B822E8CDEB38}"/>
                </a:ext>
              </a:extLst>
            </p:cNvPr>
            <p:cNvGrpSpPr/>
            <p:nvPr/>
          </p:nvGrpSpPr>
          <p:grpSpPr>
            <a:xfrm>
              <a:off x="0" y="0"/>
              <a:ext cx="10693400" cy="2724540"/>
              <a:chOff x="0" y="0"/>
              <a:chExt cx="10693400" cy="272454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0693400" cy="2713484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2887492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2887491"/>
                    </a:lnTo>
                    <a:lnTo>
                      <a:pt x="0" y="28874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140579" b="-21943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 rot="10800000">
                <a:off x="0" y="727146"/>
                <a:ext cx="10693400" cy="1997394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715821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715821"/>
                    </a:lnTo>
                    <a:lnTo>
                      <a:pt x="0" y="7158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653C">
                      <a:alpha val="100000"/>
                    </a:srgbClr>
                  </a:gs>
                  <a:gs pos="100000">
                    <a:srgbClr val="4D653C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Text">
              <a:extLst>
                <a:ext uri="{FF2B5EF4-FFF2-40B4-BE49-F238E27FC236}">
                  <a16:creationId xmlns:a16="http://schemas.microsoft.com/office/drawing/2014/main" id="{4BFE72E5-A2B2-FA56-04B3-720079240F53}"/>
                </a:ext>
              </a:extLst>
            </p:cNvPr>
            <p:cNvGrpSpPr/>
            <p:nvPr/>
          </p:nvGrpSpPr>
          <p:grpSpPr>
            <a:xfrm>
              <a:off x="450493" y="471170"/>
              <a:ext cx="9746278" cy="1147144"/>
              <a:chOff x="450493" y="471170"/>
              <a:chExt cx="9746278" cy="1147144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450493" y="587263"/>
                <a:ext cx="5866502" cy="10310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6700" b="1" spc="-334" dirty="0">
                    <a:solidFill>
                      <a:srgbClr val="FFFFFF"/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Golf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508429" y="471170"/>
                <a:ext cx="1870177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spc="-30" dirty="0">
                    <a:solidFill>
                      <a:srgbClr val="FFFFFF">
                        <a:alpha val="89804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Sign up Sheet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8948410" y="505943"/>
                <a:ext cx="1248361" cy="7523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866"/>
                  </a:lnSpc>
                </a:pPr>
                <a:r>
                  <a:rPr lang="en-US" sz="2850" b="1" spc="-269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Green Horizon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8611803" y="1237064"/>
                <a:ext cx="1584968" cy="16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1100" spc="-59" dirty="0">
                    <a:solidFill>
                      <a:srgbClr val="FFFFFF">
                        <a:alpha val="89804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Golf Club</a:t>
                </a:r>
              </a:p>
            </p:txBody>
          </p:sp>
        </p:grpSp>
        <p:sp>
          <p:nvSpPr>
            <p:cNvPr id="2" name="QuickSignup"/>
            <p:cNvSpPr/>
            <p:nvPr/>
          </p:nvSpPr>
          <p:spPr>
            <a:xfrm>
              <a:off x="9517757" y="7127133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7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902719"/>
              </p:ext>
            </p:extLst>
          </p:nvPr>
        </p:nvGraphicFramePr>
        <p:xfrm>
          <a:off x="500809" y="2255042"/>
          <a:ext cx="9695962" cy="4795515"/>
        </p:xfrm>
        <a:graphic>
          <a:graphicData uri="http://schemas.openxmlformats.org/drawingml/2006/table">
            <a:tbl>
              <a:tblPr/>
              <a:tblGrid>
                <a:gridCol w="246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1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1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835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Plus Jakarta Sans Bold"/>
                          <a:cs typeface="Sora" pitchFamily="2" charset="0"/>
                          <a:sym typeface="Plus Jakarta Sans Bold"/>
                        </a:rPr>
                        <a:t>Player Name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6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Plus Jakarta Sans Bold"/>
                          <a:cs typeface="Sora" pitchFamily="2" charset="0"/>
                          <a:sym typeface="Plus Jakarta Sans Bold"/>
                        </a:rPr>
                        <a:t>Phone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6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Plus Jakarta Sans Bold"/>
                          <a:cs typeface="Sora" pitchFamily="2" charset="0"/>
                          <a:sym typeface="Plus Jakarta Sans Bold"/>
                        </a:rPr>
                        <a:t>Email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6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Plus Jakarta Sans Bold"/>
                          <a:cs typeface="Sora" pitchFamily="2" charset="0"/>
                          <a:sym typeface="Plus Jakarta Sans Bold"/>
                        </a:rPr>
                        <a:t>Preferred Tee Time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3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3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3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83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83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83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83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83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6362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4A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Sora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(Landscape)</dc:title>
  <dc:creator>Hoang Anh</dc:creator>
  <cp:lastModifiedBy>Anh Hoang</cp:lastModifiedBy>
  <cp:revision>15</cp:revision>
  <dcterms:created xsi:type="dcterms:W3CDTF">2006-08-16T00:00:00Z</dcterms:created>
  <dcterms:modified xsi:type="dcterms:W3CDTF">2024-08-29T04:39:10Z</dcterms:modified>
  <dc:identifier>DAGPMxzoztY</dc:identifier>
</cp:coreProperties>
</file>