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F37"/>
    <a:srgbClr val="4A7E1D"/>
    <a:srgbClr val="407415"/>
    <a:srgbClr val="B9B9B9"/>
    <a:srgbClr val="58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53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Farewell Potluck #1">
            <a:extLst>
              <a:ext uri="{FF2B5EF4-FFF2-40B4-BE49-F238E27FC236}">
                <a16:creationId xmlns:a16="http://schemas.microsoft.com/office/drawing/2014/main" id="{E31CAD61-425D-1855-5537-56F6EEEF76B3}"/>
              </a:ext>
            </a:extLst>
          </p:cNvPr>
          <p:cNvGrpSpPr/>
          <p:nvPr/>
        </p:nvGrpSpPr>
        <p:grpSpPr>
          <a:xfrm>
            <a:off x="0" y="0"/>
            <a:ext cx="10693400" cy="7260346"/>
            <a:chOff x="0" y="0"/>
            <a:chExt cx="10693400" cy="726034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E9FE95D-7958-A83A-57F0-8A85169E00C3}"/>
                </a:ext>
              </a:extLst>
            </p:cNvPr>
            <p:cNvGrpSpPr/>
            <p:nvPr/>
          </p:nvGrpSpPr>
          <p:grpSpPr>
            <a:xfrm>
              <a:off x="3504318" y="0"/>
              <a:ext cx="6013440" cy="6013440"/>
              <a:chOff x="3504318" y="0"/>
              <a:chExt cx="6013440" cy="601344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504318" y="0"/>
                <a:ext cx="6013440" cy="6013440"/>
              </a:xfrm>
              <a:custGeom>
                <a:avLst/>
                <a:gdLst/>
                <a:ahLst/>
                <a:cxnLst/>
                <a:rect l="l" t="t" r="r" b="b"/>
                <a:pathLst>
                  <a:path w="6013440" h="6013440">
                    <a:moveTo>
                      <a:pt x="0" y="0"/>
                    </a:moveTo>
                    <a:lnTo>
                      <a:pt x="6013439" y="0"/>
                    </a:lnTo>
                    <a:lnTo>
                      <a:pt x="6013439" y="6013440"/>
                    </a:lnTo>
                    <a:lnTo>
                      <a:pt x="0" y="60134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4883439" y="0"/>
                <a:ext cx="3471566" cy="4399957"/>
              </a:xfrm>
              <a:custGeom>
                <a:avLst/>
                <a:gdLst/>
                <a:ahLst/>
                <a:cxnLst/>
                <a:rect l="l" t="t" r="r" b="b"/>
                <a:pathLst>
                  <a:path w="4628755" h="5866610">
                    <a:moveTo>
                      <a:pt x="0" y="0"/>
                    </a:moveTo>
                    <a:lnTo>
                      <a:pt x="4628755" y="0"/>
                    </a:lnTo>
                    <a:lnTo>
                      <a:pt x="4628755" y="5866610"/>
                    </a:lnTo>
                    <a:lnTo>
                      <a:pt x="0" y="58666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rot="20475771" flipH="1">
                <a:off x="6527573" y="610941"/>
                <a:ext cx="183298" cy="514522"/>
              </a:xfrm>
              <a:custGeom>
                <a:avLst/>
                <a:gdLst/>
                <a:ahLst/>
                <a:cxnLst/>
                <a:rect l="l" t="t" r="r" b="b"/>
                <a:pathLst>
                  <a:path w="244398" h="686029">
                    <a:moveTo>
                      <a:pt x="244398" y="0"/>
                    </a:moveTo>
                    <a:lnTo>
                      <a:pt x="0" y="0"/>
                    </a:lnTo>
                    <a:lnTo>
                      <a:pt x="0" y="686029"/>
                    </a:lnTo>
                    <a:lnTo>
                      <a:pt x="244398" y="686029"/>
                    </a:lnTo>
                    <a:lnTo>
                      <a:pt x="244398" y="0"/>
                    </a:lnTo>
                    <a:close/>
                  </a:path>
                </a:pathLst>
              </a:custGeom>
              <a:blipFill>
                <a:blip r:embed="rId6">
                  <a:alphaModFix amt="7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5951523" y="649594"/>
                <a:ext cx="183298" cy="514522"/>
              </a:xfrm>
              <a:custGeom>
                <a:avLst/>
                <a:gdLst/>
                <a:ahLst/>
                <a:cxnLst/>
                <a:rect l="l" t="t" r="r" b="b"/>
                <a:pathLst>
                  <a:path w="244398" h="686029">
                    <a:moveTo>
                      <a:pt x="0" y="0"/>
                    </a:moveTo>
                    <a:lnTo>
                      <a:pt x="244398" y="0"/>
                    </a:lnTo>
                    <a:lnTo>
                      <a:pt x="244398" y="686029"/>
                    </a:lnTo>
                    <a:lnTo>
                      <a:pt x="0" y="6860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7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" name="Mask"/>
            <p:cNvSpPr/>
            <p:nvPr/>
          </p:nvSpPr>
          <p:spPr>
            <a:xfrm>
              <a:off x="0" y="2363815"/>
              <a:ext cx="10693400" cy="4072285"/>
            </a:xfrm>
            <a:custGeom>
              <a:avLst/>
              <a:gdLst/>
              <a:ahLst/>
              <a:cxnLst/>
              <a:rect l="l" t="t" r="r" b="b"/>
              <a:pathLst>
                <a:path w="3888627" h="1459415">
                  <a:moveTo>
                    <a:pt x="0" y="0"/>
                  </a:moveTo>
                  <a:lnTo>
                    <a:pt x="3888627" y="0"/>
                  </a:lnTo>
                  <a:lnTo>
                    <a:pt x="3888627" y="1459415"/>
                  </a:lnTo>
                  <a:lnTo>
                    <a:pt x="0" y="1459415"/>
                  </a:lnTo>
                  <a:close/>
                </a:path>
              </a:pathLst>
            </a:custGeom>
            <a:solidFill>
              <a:srgbClr val="AE2D67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5326DE5-908F-2E7F-CD6E-D179ECBE9EDF}"/>
                </a:ext>
              </a:extLst>
            </p:cNvPr>
            <p:cNvGrpSpPr/>
            <p:nvPr/>
          </p:nvGrpSpPr>
          <p:grpSpPr>
            <a:xfrm>
              <a:off x="408191" y="2185133"/>
              <a:ext cx="9877018" cy="4861527"/>
              <a:chOff x="408191" y="2185133"/>
              <a:chExt cx="9877018" cy="48615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08191" y="2730959"/>
                <a:ext cx="9877018" cy="4315701"/>
              </a:xfrm>
              <a:prstGeom prst="roundRect">
                <a:avLst>
                  <a:gd name="adj" fmla="val 1880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08191" y="2185133"/>
                <a:ext cx="9877018" cy="465056"/>
              </a:xfrm>
              <a:prstGeom prst="roundRect">
                <a:avLst/>
              </a:prstGeom>
              <a:solidFill>
                <a:srgbClr val="FFCDD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050529" y="3478019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050529" y="3109911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050529" y="3846127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050529" y="4214235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050529" y="4582343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050529" y="4950451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050529" y="5318559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050529" y="5686668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050529" y="6054776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050529" y="6422884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050529" y="6790992"/>
                <a:ext cx="1519534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883439" y="3478019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883439" y="3109911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883439" y="3846127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883439" y="4214235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883439" y="4582343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883439" y="4950451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4883439" y="5318559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883439" y="5686668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883439" y="6054776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4883439" y="6422884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4883439" y="6790992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20866" y="3478019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20866" y="3109911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20866" y="3846127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20866" y="4214235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20866" y="4582343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20866" y="4950451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720866" y="5318559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20866" y="5686668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20866" y="6054776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720866" y="6422884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720866" y="6790992"/>
                <a:ext cx="2016288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213102" y="3478019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213102" y="3109911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213102" y="3846127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7213102" y="4214235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7213102" y="4582343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7213102" y="4950451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7213102" y="5318559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7213102" y="5686668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7213102" y="6054776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7213102" y="6422884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7213102" y="6790992"/>
                <a:ext cx="2758032" cy="0"/>
              </a:xfrm>
              <a:prstGeom prst="line">
                <a:avLst/>
              </a:prstGeom>
              <a:ln w="6350" cap="flat">
                <a:solidFill>
                  <a:srgbClr val="AE2D6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1185899" y="2356106"/>
                <a:ext cx="1086222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AE2D67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FULL NAME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3183741" y="2356106"/>
                <a:ext cx="125311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AE2D67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PHONE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5423849" y="2356106"/>
                <a:ext cx="93546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AE2D67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EMAIL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7666478" y="2356106"/>
                <a:ext cx="18512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AE2D67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I AM BRINGING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67842C1-4478-C23E-4210-C25F08DA80A2}"/>
                </a:ext>
              </a:extLst>
            </p:cNvPr>
            <p:cNvGrpSpPr/>
            <p:nvPr/>
          </p:nvGrpSpPr>
          <p:grpSpPr>
            <a:xfrm>
              <a:off x="7640119" y="816475"/>
              <a:ext cx="2644390" cy="616592"/>
              <a:chOff x="7640119" y="816475"/>
              <a:chExt cx="2644390" cy="616592"/>
            </a:xfrm>
          </p:grpSpPr>
          <p:sp>
            <p:nvSpPr>
              <p:cNvPr id="76" name="TextBox 76"/>
              <p:cNvSpPr txBox="1"/>
              <p:nvPr/>
            </p:nvSpPr>
            <p:spPr>
              <a:xfrm>
                <a:off x="7640119" y="816475"/>
                <a:ext cx="2644390" cy="5078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3300" b="1" spc="-164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2 Bold"/>
                    <a:cs typeface="DM Sans 2 Bold"/>
                    <a:sym typeface="DM Sans 2 Bold"/>
                  </a:rPr>
                  <a:t>22 NOV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8623300" y="1310598"/>
                <a:ext cx="1661209" cy="1224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796" b="1" spc="-3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2 Bold"/>
                    <a:cs typeface="DM Sans 2 Bold"/>
                    <a:sym typeface="DM Sans 2 Bold"/>
                  </a:rPr>
                  <a:t>PANTRY ROOM</a:t>
                </a:r>
                <a:r>
                  <a:rPr lang="en-US" sz="796" spc="-3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2"/>
                    <a:cs typeface="DM Sans 2"/>
                    <a:sym typeface="DM Sans 2"/>
                  </a:rPr>
                  <a:t> | 06:00 PM - 9:00 PM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AE389F3-8740-D813-BDED-066E94344704}"/>
                </a:ext>
              </a:extLst>
            </p:cNvPr>
            <p:cNvGrpSpPr/>
            <p:nvPr/>
          </p:nvGrpSpPr>
          <p:grpSpPr>
            <a:xfrm>
              <a:off x="408191" y="455938"/>
              <a:ext cx="4310682" cy="1349264"/>
              <a:chOff x="408191" y="455938"/>
              <a:chExt cx="4310682" cy="1349264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3942035" y="617982"/>
                <a:ext cx="776838" cy="276035"/>
              </a:xfrm>
              <a:custGeom>
                <a:avLst/>
                <a:gdLst/>
                <a:ahLst/>
                <a:cxnLst/>
                <a:rect l="l" t="t" r="r" b="b"/>
                <a:pathLst>
                  <a:path w="318744" h="113260">
                    <a:moveTo>
                      <a:pt x="56630" y="0"/>
                    </a:moveTo>
                    <a:lnTo>
                      <a:pt x="262114" y="0"/>
                    </a:lnTo>
                    <a:cubicBezTo>
                      <a:pt x="277133" y="0"/>
                      <a:pt x="291537" y="5966"/>
                      <a:pt x="302158" y="16587"/>
                    </a:cubicBezTo>
                    <a:cubicBezTo>
                      <a:pt x="312778" y="27207"/>
                      <a:pt x="318744" y="41611"/>
                      <a:pt x="318744" y="56630"/>
                    </a:cubicBezTo>
                    <a:lnTo>
                      <a:pt x="318744" y="56630"/>
                    </a:lnTo>
                    <a:cubicBezTo>
                      <a:pt x="318744" y="87906"/>
                      <a:pt x="293390" y="113260"/>
                      <a:pt x="262114" y="113260"/>
                    </a:cubicBezTo>
                    <a:lnTo>
                      <a:pt x="56630" y="113260"/>
                    </a:lnTo>
                    <a:cubicBezTo>
                      <a:pt x="25354" y="113260"/>
                      <a:pt x="0" y="87906"/>
                      <a:pt x="0" y="56630"/>
                    </a:cubicBezTo>
                    <a:lnTo>
                      <a:pt x="0" y="56630"/>
                    </a:lnTo>
                    <a:cubicBezTo>
                      <a:pt x="0" y="25354"/>
                      <a:pt x="25354" y="0"/>
                      <a:pt x="566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408191" y="574096"/>
                <a:ext cx="3873847" cy="12311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000" spc="-400" dirty="0">
                    <a:solidFill>
                      <a:srgbClr val="FFFFFF"/>
                    </a:solidFill>
                    <a:latin typeface="DM Sans SemiBold" pitchFamily="2" charset="0"/>
                    <a:ea typeface="DM Sans 1 Semi-Bold"/>
                    <a:cs typeface="DM Sans 1 Semi-Bold"/>
                    <a:sym typeface="DM Sans 1 Semi-Bold"/>
                  </a:rPr>
                  <a:t>Farewell 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4059284" y="663666"/>
                <a:ext cx="542340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200" b="1" spc="-61" dirty="0">
                    <a:solidFill>
                      <a:srgbClr val="AE2D67"/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potluck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408191" y="455938"/>
                <a:ext cx="187017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0" dirty="0">
                    <a:solidFill>
                      <a:srgbClr val="FEFEFE">
                        <a:alpha val="89804"/>
                      </a:srgbClr>
                    </a:solidFill>
                    <a:latin typeface="DM Sans" pitchFamily="2" charset="0"/>
                    <a:ea typeface="DM Sans 1"/>
                    <a:cs typeface="DM Sans 1"/>
                    <a:sym typeface="DM Sans 1"/>
                  </a:rPr>
                  <a:t>Sign up Sheet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9517757" y="712713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</vt:lpstr>
      <vt:lpstr>Calibri</vt:lpstr>
      <vt:lpstr>Arial</vt:lpstr>
      <vt:lpstr>DM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Appointment, Fantasy Football, Farewell Potluck (Landscape)</dc:title>
  <dc:creator>Hoang Anh</dc:creator>
  <cp:lastModifiedBy>Hoang Anh</cp:lastModifiedBy>
  <cp:revision>34</cp:revision>
  <dcterms:created xsi:type="dcterms:W3CDTF">2006-08-16T00:00:00Z</dcterms:created>
  <dcterms:modified xsi:type="dcterms:W3CDTF">2024-11-29T10:21:56Z</dcterms:modified>
  <dc:identifier>DAGXdH6x8xM</dc:identifier>
</cp:coreProperties>
</file>