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</p:sldIdLst>
  <p:sldSz cx="10693400" cy="7556500"/>
  <p:notesSz cx="6858000" cy="9144000"/>
  <p:embeddedFontLst>
    <p:embeddedFont>
      <p:font typeface="Sora" pitchFamily="2" charset="0"/>
      <p:regular r:id="rId3"/>
      <p:bold r:id="rId4"/>
    </p:embeddedFont>
    <p:embeddedFont>
      <p:font typeface="Sora Light" pitchFamily="2" charset="0"/>
      <p:regular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4F37"/>
    <a:srgbClr val="4A7E1D"/>
    <a:srgbClr val="407415"/>
    <a:srgbClr val="B9B9B9"/>
    <a:srgbClr val="585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478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4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Farewell Potluck #2">
            <a:extLst>
              <a:ext uri="{FF2B5EF4-FFF2-40B4-BE49-F238E27FC236}">
                <a16:creationId xmlns:a16="http://schemas.microsoft.com/office/drawing/2014/main" id="{147D7291-E4EB-BEEA-791D-8F68E48F181A}"/>
              </a:ext>
            </a:extLst>
          </p:cNvPr>
          <p:cNvGrpSpPr/>
          <p:nvPr/>
        </p:nvGrpSpPr>
        <p:grpSpPr>
          <a:xfrm>
            <a:off x="-1404" y="0"/>
            <a:ext cx="10694805" cy="7251259"/>
            <a:chOff x="-1404" y="0"/>
            <a:chExt cx="10694805" cy="725125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F75883-04F4-B703-EB4B-CFB00A5413ED}"/>
                </a:ext>
              </a:extLst>
            </p:cNvPr>
            <p:cNvGrpSpPr/>
            <p:nvPr/>
          </p:nvGrpSpPr>
          <p:grpSpPr>
            <a:xfrm>
              <a:off x="-1404" y="0"/>
              <a:ext cx="10694805" cy="6085634"/>
              <a:chOff x="-1404" y="0"/>
              <a:chExt cx="10694805" cy="6085634"/>
            </a:xfrm>
          </p:grpSpPr>
          <p:sp>
            <p:nvSpPr>
              <p:cNvPr id="3" name="Image 2 (Background)"/>
              <p:cNvSpPr/>
              <p:nvPr/>
            </p:nvSpPr>
            <p:spPr>
              <a:xfrm>
                <a:off x="-1404" y="0"/>
                <a:ext cx="10693404" cy="3279749"/>
              </a:xfrm>
              <a:custGeom>
                <a:avLst/>
                <a:gdLst/>
                <a:ahLst/>
                <a:cxnLst/>
                <a:rect l="l" t="t" r="r" b="b"/>
                <a:pathLst>
                  <a:path w="13240388" h="5180487">
                    <a:moveTo>
                      <a:pt x="0" y="0"/>
                    </a:moveTo>
                    <a:lnTo>
                      <a:pt x="13240388" y="0"/>
                    </a:lnTo>
                    <a:lnTo>
                      <a:pt x="13240388" y="5180487"/>
                    </a:lnTo>
                    <a:lnTo>
                      <a:pt x="0" y="51804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0"/>
                </a:blip>
                <a:stretch>
                  <a:fillRect l="-15658" t="-103130" r="-16891" b="-8480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Freeform 4"/>
              <p:cNvSpPr/>
              <p:nvPr/>
            </p:nvSpPr>
            <p:spPr>
              <a:xfrm>
                <a:off x="4524941" y="68476"/>
                <a:ext cx="2413080" cy="2382368"/>
              </a:xfrm>
              <a:custGeom>
                <a:avLst/>
                <a:gdLst/>
                <a:ahLst/>
                <a:cxnLst/>
                <a:rect l="l" t="t" r="r" b="b"/>
                <a:pathLst>
                  <a:path w="2413080" h="2382368">
                    <a:moveTo>
                      <a:pt x="0" y="0"/>
                    </a:moveTo>
                    <a:lnTo>
                      <a:pt x="2413080" y="0"/>
                    </a:lnTo>
                    <a:lnTo>
                      <a:pt x="2413080" y="2382369"/>
                    </a:lnTo>
                    <a:lnTo>
                      <a:pt x="0" y="238236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30000"/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" name="Image 1"/>
              <p:cNvSpPr/>
              <p:nvPr/>
            </p:nvSpPr>
            <p:spPr>
              <a:xfrm>
                <a:off x="-3" y="0"/>
                <a:ext cx="10693404" cy="3279749"/>
              </a:xfrm>
              <a:custGeom>
                <a:avLst/>
                <a:gdLst/>
                <a:ahLst/>
                <a:cxnLst/>
                <a:rect l="l" t="t" r="r" b="b"/>
                <a:pathLst>
                  <a:path w="13240388" h="5180487">
                    <a:moveTo>
                      <a:pt x="0" y="0"/>
                    </a:moveTo>
                    <a:lnTo>
                      <a:pt x="13240388" y="0"/>
                    </a:lnTo>
                    <a:lnTo>
                      <a:pt x="13240388" y="5180487"/>
                    </a:lnTo>
                    <a:lnTo>
                      <a:pt x="0" y="518048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-15669" t="-103130" r="-16881" b="-84800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" name="Gradient Overlay"/>
              <p:cNvSpPr/>
              <p:nvPr/>
            </p:nvSpPr>
            <p:spPr>
              <a:xfrm>
                <a:off x="0" y="2354387"/>
                <a:ext cx="10692003" cy="942062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337614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337614"/>
                    </a:lnTo>
                    <a:lnTo>
                      <a:pt x="0" y="33761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C4C29">
                      <a:alpha val="0"/>
                    </a:srgbClr>
                  </a:gs>
                  <a:gs pos="100000">
                    <a:srgbClr val="8C4C29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-3" y="0"/>
                <a:ext cx="5497557" cy="6085634"/>
              </a:xfrm>
              <a:custGeom>
                <a:avLst/>
                <a:gdLst/>
                <a:ahLst/>
                <a:cxnLst/>
                <a:rect l="l" t="t" r="r" b="b"/>
                <a:pathLst>
                  <a:path w="8933913" h="8933913">
                    <a:moveTo>
                      <a:pt x="0" y="0"/>
                    </a:moveTo>
                    <a:lnTo>
                      <a:pt x="8933913" y="0"/>
                    </a:lnTo>
                    <a:lnTo>
                      <a:pt x="8933913" y="8933914"/>
                    </a:lnTo>
                    <a:lnTo>
                      <a:pt x="0" y="89339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l="-62507" t="-46802" b="-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6225043" y="0"/>
                <a:ext cx="4466957" cy="6085634"/>
              </a:xfrm>
              <a:custGeom>
                <a:avLst/>
                <a:gdLst/>
                <a:ahLst/>
                <a:cxnLst/>
                <a:rect l="l" t="t" r="r" b="b"/>
                <a:pathLst>
                  <a:path w="8933913" h="8933913">
                    <a:moveTo>
                      <a:pt x="0" y="0"/>
                    </a:moveTo>
                    <a:lnTo>
                      <a:pt x="8933914" y="0"/>
                    </a:lnTo>
                    <a:lnTo>
                      <a:pt x="8933914" y="8933914"/>
                    </a:lnTo>
                    <a:lnTo>
                      <a:pt x="0" y="89339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 t="-46804" r="-100000" b="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435E35A1-F9BD-6A77-0C59-CDCB56DB21D8}"/>
                </a:ext>
              </a:extLst>
            </p:cNvPr>
            <p:cNvGrpSpPr/>
            <p:nvPr/>
          </p:nvGrpSpPr>
          <p:grpSpPr>
            <a:xfrm>
              <a:off x="504877" y="7128148"/>
              <a:ext cx="9683646" cy="123111"/>
              <a:chOff x="504877" y="7128148"/>
              <a:chExt cx="9683646" cy="123111"/>
            </a:xfrm>
          </p:grpSpPr>
          <p:sp>
            <p:nvSpPr>
              <p:cNvPr id="15" name="TextBox 15"/>
              <p:cNvSpPr txBox="1"/>
              <p:nvPr/>
            </p:nvSpPr>
            <p:spPr>
              <a:xfrm>
                <a:off x="504877" y="7128148"/>
                <a:ext cx="2954634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800" b="1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The Johnson Family Home | </a:t>
                </a:r>
                <a:r>
                  <a:rPr lang="en-US" sz="80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123 Merry Lane, Greenfield</a:t>
                </a:r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709600" y="7128148"/>
                <a:ext cx="2478923" cy="12311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800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Johnson’s Telephone Number </a:t>
                </a:r>
                <a:r>
                  <a:rPr lang="en-US" sz="800" b="1" dirty="0">
                    <a:solidFill>
                      <a:srgbClr val="FFFFFF">
                        <a:alpha val="80000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| (555) 321-0987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2EB98FE-05E9-8C40-4070-3A5DDACA5912}"/>
                </a:ext>
              </a:extLst>
            </p:cNvPr>
            <p:cNvGrpSpPr/>
            <p:nvPr/>
          </p:nvGrpSpPr>
          <p:grpSpPr>
            <a:xfrm>
              <a:off x="7304730" y="756000"/>
              <a:ext cx="2883793" cy="1297203"/>
              <a:chOff x="7304730" y="756000"/>
              <a:chExt cx="2883793" cy="129720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9789257" y="756000"/>
                <a:ext cx="399266" cy="503661"/>
              </a:xfrm>
              <a:custGeom>
                <a:avLst/>
                <a:gdLst/>
                <a:ahLst/>
                <a:cxnLst/>
                <a:rect l="l" t="t" r="r" b="b"/>
                <a:pathLst>
                  <a:path w="399266" h="503661">
                    <a:moveTo>
                      <a:pt x="0" y="0"/>
                    </a:moveTo>
                    <a:lnTo>
                      <a:pt x="399265" y="0"/>
                    </a:lnTo>
                    <a:lnTo>
                      <a:pt x="399265" y="503661"/>
                    </a:lnTo>
                    <a:lnTo>
                      <a:pt x="0" y="5036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304731" y="1390631"/>
                <a:ext cx="2883792" cy="55399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3600" b="1" spc="-179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FRI 24 DEC</a:t>
                </a:r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304730" y="1919640"/>
                <a:ext cx="2883793" cy="13356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lvl="0" indent="0" algn="r"/>
                <a:r>
                  <a:rPr lang="en-US" sz="868" b="1" spc="-43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THE JOHNSON FAMILY HOME |</a:t>
                </a:r>
                <a:r>
                  <a:rPr lang="en-US" sz="868" spc="-43" dirty="0">
                    <a:solidFill>
                      <a:srgbClr val="FFFFFF">
                        <a:alpha val="89804"/>
                      </a:srgbClr>
                    </a:solidFill>
                    <a:latin typeface="Sora" pitchFamily="2" charset="0"/>
                    <a:ea typeface="Sora"/>
                    <a:cs typeface="Sora" pitchFamily="2" charset="0"/>
                    <a:sym typeface="Sora"/>
                  </a:rPr>
                  <a:t> 03:00 PM - 9:00 PM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7C9709-468E-D716-D83A-BFFF4FB5656C}"/>
                </a:ext>
              </a:extLst>
            </p:cNvPr>
            <p:cNvGrpSpPr/>
            <p:nvPr/>
          </p:nvGrpSpPr>
          <p:grpSpPr>
            <a:xfrm>
              <a:off x="504877" y="487215"/>
              <a:ext cx="3242323" cy="1771667"/>
              <a:chOff x="504877" y="487215"/>
              <a:chExt cx="3242323" cy="1771667"/>
            </a:xfrm>
          </p:grpSpPr>
          <p:sp>
            <p:nvSpPr>
              <p:cNvPr id="13" name="TextBox 13"/>
              <p:cNvSpPr txBox="1"/>
              <p:nvPr/>
            </p:nvSpPr>
            <p:spPr>
              <a:xfrm>
                <a:off x="504877" y="642196"/>
                <a:ext cx="3242323" cy="8925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5800" b="1" spc="-233" dirty="0">
                    <a:solidFill>
                      <a:srgbClr val="FFFFFF"/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Farewell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504877" y="487215"/>
                <a:ext cx="2963797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spcBef>
                    <a:spcPct val="0"/>
                  </a:spcBef>
                </a:pPr>
                <a:r>
                  <a:rPr lang="en-US" sz="1000" spc="-30" dirty="0">
                    <a:solidFill>
                      <a:srgbClr val="FFFFFF"/>
                    </a:solidFill>
                    <a:latin typeface="Sora Light"/>
                    <a:ea typeface="Sora Light"/>
                    <a:cs typeface="Sora Light"/>
                    <a:sym typeface="Sora Light"/>
                  </a:rPr>
                  <a:t>SIGN UP SHEET</a:t>
                </a:r>
              </a:p>
            </p:txBody>
          </p:sp>
          <p:sp>
            <p:nvSpPr>
              <p:cNvPr id="19" name="TextBox 13">
                <a:extLst>
                  <a:ext uri="{FF2B5EF4-FFF2-40B4-BE49-F238E27FC236}">
                    <a16:creationId xmlns:a16="http://schemas.microsoft.com/office/drawing/2014/main" id="{820D2A07-3F33-E18A-0CD3-151F9D070BFB}"/>
                  </a:ext>
                </a:extLst>
              </p:cNvPr>
              <p:cNvSpPr txBox="1"/>
              <p:nvPr/>
            </p:nvSpPr>
            <p:spPr>
              <a:xfrm>
                <a:off x="504877" y="1366330"/>
                <a:ext cx="2963797" cy="892552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5800" b="1" spc="-233" dirty="0">
                    <a:solidFill>
                      <a:srgbClr val="FFFFFF"/>
                    </a:solidFill>
                    <a:latin typeface="Sora" pitchFamily="2" charset="0"/>
                    <a:ea typeface="Sora Bold"/>
                    <a:cs typeface="Sora" pitchFamily="2" charset="0"/>
                    <a:sym typeface="Sora Bold"/>
                  </a:rPr>
                  <a:t>Potluck</a:t>
                </a:r>
              </a:p>
            </p:txBody>
          </p:sp>
        </p:grpSp>
        <p:sp>
          <p:nvSpPr>
            <p:cNvPr id="2" name="QuickSignup"/>
            <p:cNvSpPr/>
            <p:nvPr/>
          </p:nvSpPr>
          <p:spPr>
            <a:xfrm rot="5400000">
              <a:off x="10051205" y="6583374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4"/>
                  </a:lnTo>
                  <a:lnTo>
                    <a:pt x="0" y="1332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8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1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35688"/>
              </p:ext>
            </p:extLst>
          </p:nvPr>
        </p:nvGraphicFramePr>
        <p:xfrm>
          <a:off x="504877" y="2656318"/>
          <a:ext cx="9683646" cy="4324113"/>
        </p:xfrm>
        <a:graphic>
          <a:graphicData uri="http://schemas.openxmlformats.org/drawingml/2006/table">
            <a:tbl>
              <a:tblPr/>
              <a:tblGrid>
                <a:gridCol w="2001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81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15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0457"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95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Full Name</a:t>
                      </a:r>
                      <a:endParaRPr lang="en-US" sz="95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95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Phone</a:t>
                      </a:r>
                      <a:endParaRPr lang="en-US" sz="95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95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Will Bring</a:t>
                      </a:r>
                      <a:endParaRPr lang="en-US" sz="95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95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Serving Size</a:t>
                      </a:r>
                      <a:endParaRPr lang="en-US" sz="95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3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950" b="1" spc="-24" dirty="0">
                          <a:solidFill>
                            <a:srgbClr val="FFFFFF"/>
                          </a:solidFill>
                          <a:latin typeface="Sora" pitchFamily="2" charset="0"/>
                          <a:ea typeface="Sora Bold"/>
                          <a:cs typeface="Sora" pitchFamily="2" charset="0"/>
                          <a:sym typeface="Sora Bold"/>
                        </a:rPr>
                        <a:t>Notes</a:t>
                      </a:r>
                      <a:endParaRPr lang="en-US" sz="950" dirty="0"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4F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457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AD4F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457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457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457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457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457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457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457"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9"/>
                        </a:lnSpc>
                        <a:defRPr/>
                      </a:pPr>
                      <a:endParaRPr lang="en-US" sz="850" b="0" dirty="0">
                        <a:solidFill>
                          <a:srgbClr val="AD4F37"/>
                        </a:solidFill>
                        <a:latin typeface="Sora" pitchFamily="2" charset="0"/>
                        <a:cs typeface="Sora" pitchFamily="2" charset="0"/>
                      </a:endParaRPr>
                    </a:p>
                  </a:txBody>
                  <a:tcPr marL="0" marR="0" marT="0" marB="0" anchor="ctr">
                    <a:lnL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987" cap="flat" cmpd="sng" algn="ctr">
                      <a:solidFill>
                        <a:srgbClr val="D8C5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Sora</vt:lpstr>
      <vt:lpstr>Sora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Appointment, Fantasy Football, Farewell Potluck (Landscape)</dc:title>
  <dc:creator>Hoang Anh</dc:creator>
  <cp:lastModifiedBy>Hoang Anh</cp:lastModifiedBy>
  <cp:revision>34</cp:revision>
  <dcterms:created xsi:type="dcterms:W3CDTF">2006-08-16T00:00:00Z</dcterms:created>
  <dcterms:modified xsi:type="dcterms:W3CDTF">2024-11-29T10:31:52Z</dcterms:modified>
  <dc:identifier>DAGXdH6x8xM</dc:identifier>
</cp:coreProperties>
</file>