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7556500" cy="10693400"/>
  <p:notesSz cx="6858000" cy="9144000"/>
  <p:embeddedFontLst>
    <p:embeddedFont>
      <p:font typeface="DM Sans" pitchFamily="2" charset="0"/>
      <p:regular r:id="rId3"/>
      <p:bold r:id="rId4"/>
      <p:italic r:id="rId5"/>
      <p:boldItalic r:id="rId6"/>
    </p:embeddedFont>
    <p:embeddedFont>
      <p:font typeface="DM Sans Medium" pitchFamily="2" charset="0"/>
      <p:regular r:id="rId7"/>
      <p:italic r:id="rId8"/>
    </p:embeddedFont>
    <p:embeddedFont>
      <p:font typeface="DM Sans SemiBold" pitchFamily="2" charset="0"/>
      <p:bold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B2"/>
    <a:srgbClr val="FFFBE9"/>
    <a:srgbClr val="E78884"/>
    <a:srgbClr val="49A479"/>
    <a:srgbClr val="0C3622"/>
    <a:srgbClr val="CE5C39"/>
    <a:srgbClr val="8B9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311" autoAdjust="0"/>
  </p:normalViewPr>
  <p:slideViewPr>
    <p:cSldViewPr>
      <p:cViewPr varScale="1">
        <p:scale>
          <a:sx n="68" d="100"/>
          <a:sy n="68" d="100"/>
        </p:scale>
        <p:origin x="318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Farewell Potluck #3">
            <a:extLst>
              <a:ext uri="{FF2B5EF4-FFF2-40B4-BE49-F238E27FC236}">
                <a16:creationId xmlns:a16="http://schemas.microsoft.com/office/drawing/2014/main" id="{1FD219AC-8BB0-C3E3-AAE3-738DDAEC6689}"/>
              </a:ext>
            </a:extLst>
          </p:cNvPr>
          <p:cNvGrpSpPr/>
          <p:nvPr/>
        </p:nvGrpSpPr>
        <p:grpSpPr>
          <a:xfrm>
            <a:off x="0" y="290037"/>
            <a:ext cx="7246534" cy="7158664"/>
            <a:chOff x="0" y="290037"/>
            <a:chExt cx="7246534" cy="715866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DF5D5B3-73BC-8162-F008-EE56DBCFB8CC}"/>
                </a:ext>
              </a:extLst>
            </p:cNvPr>
            <p:cNvGrpSpPr/>
            <p:nvPr/>
          </p:nvGrpSpPr>
          <p:grpSpPr>
            <a:xfrm>
              <a:off x="0" y="1408138"/>
              <a:ext cx="7246534" cy="6040563"/>
              <a:chOff x="0" y="1408138"/>
              <a:chExt cx="7246534" cy="6040563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0" y="1408138"/>
                <a:ext cx="5912029" cy="6040563"/>
              </a:xfrm>
              <a:custGeom>
                <a:avLst/>
                <a:gdLst/>
                <a:ahLst/>
                <a:cxnLst/>
                <a:rect l="l" t="t" r="r" b="b"/>
                <a:pathLst>
                  <a:path w="6040563" h="6040563">
                    <a:moveTo>
                      <a:pt x="0" y="0"/>
                    </a:moveTo>
                    <a:lnTo>
                      <a:pt x="6040564" y="0"/>
                    </a:lnTo>
                    <a:lnTo>
                      <a:pt x="6040564" y="6040564"/>
                    </a:lnTo>
                    <a:lnTo>
                      <a:pt x="0" y="60405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2174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" name="Freeform 3"/>
              <p:cNvSpPr/>
              <p:nvPr/>
            </p:nvSpPr>
            <p:spPr>
              <a:xfrm>
                <a:off x="1902934" y="1862099"/>
                <a:ext cx="5343600" cy="5149287"/>
              </a:xfrm>
              <a:custGeom>
                <a:avLst/>
                <a:gdLst/>
                <a:ahLst/>
                <a:cxnLst/>
                <a:rect l="l" t="t" r="r" b="b"/>
                <a:pathLst>
                  <a:path w="5343600" h="5149287">
                    <a:moveTo>
                      <a:pt x="0" y="0"/>
                    </a:moveTo>
                    <a:lnTo>
                      <a:pt x="5343600" y="0"/>
                    </a:lnTo>
                    <a:lnTo>
                      <a:pt x="5343600" y="5149287"/>
                    </a:lnTo>
                    <a:lnTo>
                      <a:pt x="0" y="51492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3B4646A-A9F6-3BA7-5F56-24EFBDDAB370}"/>
                </a:ext>
              </a:extLst>
            </p:cNvPr>
            <p:cNvGrpSpPr/>
            <p:nvPr/>
          </p:nvGrpSpPr>
          <p:grpSpPr>
            <a:xfrm>
              <a:off x="306060" y="2203565"/>
              <a:ext cx="1455518" cy="1563422"/>
              <a:chOff x="306060" y="2203565"/>
              <a:chExt cx="1455518" cy="1563422"/>
            </a:xfrm>
          </p:grpSpPr>
          <p:sp>
            <p:nvSpPr>
              <p:cNvPr id="10" name="TextBox 10"/>
              <p:cNvSpPr txBox="1"/>
              <p:nvPr/>
            </p:nvSpPr>
            <p:spPr>
              <a:xfrm>
                <a:off x="306060" y="2203565"/>
                <a:ext cx="1455518" cy="5155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3350" b="1" spc="-314" dirty="0">
                    <a:solidFill>
                      <a:srgbClr val="0097B2">
                        <a:alpha val="80000"/>
                      </a:srgbClr>
                    </a:solidFill>
                    <a:latin typeface="DM Sans SemiBold" pitchFamily="2" charset="0"/>
                    <a:ea typeface="DM Sans Semi-Bold"/>
                    <a:cs typeface="DM Sans Semi-Bold"/>
                    <a:sym typeface="DM Sans Semi-Bold"/>
                  </a:rPr>
                  <a:t>25/04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306060" y="3136167"/>
                <a:ext cx="1437205" cy="6308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00"/>
                  </a:lnSpc>
                  <a:spcBef>
                    <a:spcPct val="0"/>
                  </a:spcBef>
                </a:pPr>
                <a:r>
                  <a:rPr lang="en-US" sz="1200" u="none" strike="noStrike" spc="-66" dirty="0">
                    <a:solidFill>
                      <a:srgbClr val="393939">
                        <a:alpha val="80000"/>
                      </a:srgbClr>
                    </a:solidFill>
                    <a:latin typeface="DM Sans Medium"/>
                    <a:ea typeface="DM Sans Medium"/>
                    <a:cs typeface="DM Sans Medium"/>
                    <a:sym typeface="DM Sans Medium"/>
                  </a:rPr>
                  <a:t>Don’t miss out </a:t>
                </a:r>
              </a:p>
              <a:p>
                <a:pPr marL="0" lvl="0" indent="0" algn="l">
                  <a:lnSpc>
                    <a:spcPts val="1200"/>
                  </a:lnSpc>
                  <a:spcBef>
                    <a:spcPct val="0"/>
                  </a:spcBef>
                </a:pPr>
                <a:r>
                  <a:rPr lang="en-US" sz="1200" u="none" strike="noStrike" spc="-66" dirty="0">
                    <a:solidFill>
                      <a:srgbClr val="393939">
                        <a:alpha val="80000"/>
                      </a:srgbClr>
                    </a:solidFill>
                    <a:latin typeface="DM Sans Medium"/>
                    <a:ea typeface="DM Sans Medium"/>
                    <a:cs typeface="DM Sans Medium"/>
                    <a:sym typeface="DM Sans Medium"/>
                  </a:rPr>
                  <a:t>on all the fun and excitement—be sure to arrive on time!</a:t>
                </a:r>
              </a:p>
            </p:txBody>
          </p:sp>
          <p:sp>
            <p:nvSpPr>
              <p:cNvPr id="12" name="TextBox 10">
                <a:extLst>
                  <a:ext uri="{FF2B5EF4-FFF2-40B4-BE49-F238E27FC236}">
                    <a16:creationId xmlns:a16="http://schemas.microsoft.com/office/drawing/2014/main" id="{3ECB690B-4176-2A02-C03E-43C66521A08E}"/>
                  </a:ext>
                </a:extLst>
              </p:cNvPr>
              <p:cNvSpPr txBox="1"/>
              <p:nvPr/>
            </p:nvSpPr>
            <p:spPr>
              <a:xfrm>
                <a:off x="306060" y="2607467"/>
                <a:ext cx="1455518" cy="5155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3350" b="1" spc="-314" dirty="0">
                    <a:solidFill>
                      <a:srgbClr val="0097B2">
                        <a:alpha val="80000"/>
                      </a:srgbClr>
                    </a:solidFill>
                    <a:latin typeface="DM Sans SemiBold" pitchFamily="2" charset="0"/>
                    <a:ea typeface="DM Sans Semi-Bold"/>
                    <a:cs typeface="DM Sans Semi-Bold"/>
                    <a:sym typeface="DM Sans Semi-Bold"/>
                  </a:rPr>
                  <a:t>12 PM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7F2E69F-30C1-DE93-B6AA-1617D5AF4673}"/>
                </a:ext>
              </a:extLst>
            </p:cNvPr>
            <p:cNvGrpSpPr/>
            <p:nvPr/>
          </p:nvGrpSpPr>
          <p:grpSpPr>
            <a:xfrm>
              <a:off x="5276413" y="472913"/>
              <a:ext cx="1841029" cy="959071"/>
              <a:chOff x="5276413" y="472913"/>
              <a:chExt cx="1841029" cy="95907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6834753" y="472913"/>
                <a:ext cx="282689" cy="356603"/>
              </a:xfrm>
              <a:custGeom>
                <a:avLst/>
                <a:gdLst/>
                <a:ahLst/>
                <a:cxnLst/>
                <a:rect l="l" t="t" r="r" b="b"/>
                <a:pathLst>
                  <a:path w="282689" h="356603">
                    <a:moveTo>
                      <a:pt x="0" y="0"/>
                    </a:moveTo>
                    <a:lnTo>
                      <a:pt x="282689" y="0"/>
                    </a:lnTo>
                    <a:lnTo>
                      <a:pt x="282689" y="356604"/>
                    </a:lnTo>
                    <a:lnTo>
                      <a:pt x="0" y="35660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88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5276413" y="886322"/>
                <a:ext cx="1841029" cy="54566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418"/>
                  </a:lnSpc>
                </a:pPr>
                <a:r>
                  <a:rPr lang="en-US" sz="1400" spc="-78" dirty="0">
                    <a:solidFill>
                      <a:srgbClr val="0097B2">
                        <a:alpha val="80000"/>
                      </a:srgbClr>
                    </a:solidFill>
                    <a:latin typeface="DM Sans Medium"/>
                    <a:ea typeface="DM Sans Medium"/>
                    <a:cs typeface="DM Sans Medium"/>
                    <a:sym typeface="DM Sans Medium"/>
                  </a:rPr>
                  <a:t>Jennie’s House</a:t>
                </a:r>
              </a:p>
              <a:p>
                <a:pPr algn="r">
                  <a:lnSpc>
                    <a:spcPts val="1418"/>
                  </a:lnSpc>
                </a:pPr>
                <a:r>
                  <a:rPr lang="en-US" sz="1400" spc="-78" dirty="0">
                    <a:solidFill>
                      <a:srgbClr val="393939">
                        <a:alpha val="80000"/>
                      </a:srgbClr>
                    </a:solidFill>
                    <a:latin typeface="DM Sans Medium"/>
                    <a:ea typeface="DM Sans Medium"/>
                    <a:cs typeface="DM Sans Medium"/>
                    <a:sym typeface="DM Sans Medium"/>
                  </a:rPr>
                  <a:t>123 Main Street Hometown, USA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2788FB2-3352-7D4E-8301-82878639E0AD}"/>
                </a:ext>
              </a:extLst>
            </p:cNvPr>
            <p:cNvGrpSpPr/>
            <p:nvPr/>
          </p:nvGrpSpPr>
          <p:grpSpPr>
            <a:xfrm>
              <a:off x="313465" y="290037"/>
              <a:ext cx="5598563" cy="1631216"/>
              <a:chOff x="313465" y="290037"/>
              <a:chExt cx="5598563" cy="1631216"/>
            </a:xfrm>
          </p:grpSpPr>
          <p:sp>
            <p:nvSpPr>
              <p:cNvPr id="7" name="TextBox 7"/>
              <p:cNvSpPr txBox="1"/>
              <p:nvPr/>
            </p:nvSpPr>
            <p:spPr>
              <a:xfrm>
                <a:off x="313465" y="290037"/>
                <a:ext cx="5598563" cy="16312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10600" b="1" spc="-709" dirty="0">
                    <a:solidFill>
                      <a:srgbClr val="0097B2"/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Farewell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387564" y="398347"/>
                <a:ext cx="952286" cy="1384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900" spc="-60" dirty="0">
                    <a:solidFill>
                      <a:srgbClr val="0097B2">
                        <a:alpha val="80000"/>
                      </a:srgbClr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Sign up Sheet</a:t>
                </a:r>
              </a:p>
            </p:txBody>
          </p:sp>
        </p:grpSp>
        <p:sp>
          <p:nvSpPr>
            <p:cNvPr id="4" name="QuickSignup"/>
            <p:cNvSpPr/>
            <p:nvPr/>
          </p:nvSpPr>
          <p:spPr>
            <a:xfrm>
              <a:off x="3566859" y="4510109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7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6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788278"/>
              </p:ext>
            </p:extLst>
          </p:nvPr>
        </p:nvGraphicFramePr>
        <p:xfrm>
          <a:off x="306060" y="4910465"/>
          <a:ext cx="6944380" cy="5492904"/>
        </p:xfrm>
        <a:graphic>
          <a:graphicData uri="http://schemas.openxmlformats.org/drawingml/2006/table">
            <a:tbl>
              <a:tblPr/>
              <a:tblGrid>
                <a:gridCol w="1736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7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b="0" dirty="0">
                          <a:solidFill>
                            <a:srgbClr val="FFFBF2"/>
                          </a:solidFill>
                          <a:latin typeface="DM Sans SemiBold" pitchFamily="2" charset="0"/>
                          <a:ea typeface="DM Sans Semi-Bold"/>
                          <a:cs typeface="DM Sans Semi-Bold"/>
                          <a:sym typeface="DM Sans Semi-Bold"/>
                        </a:rPr>
                        <a:t>Full Name</a:t>
                      </a:r>
                      <a:endParaRPr lang="en-US" sz="1100" b="0" dirty="0">
                        <a:latin typeface="DM Sans SemiBold" pitchFamily="2" charset="0"/>
                      </a:endParaRPr>
                    </a:p>
                  </a:txBody>
                  <a:tcPr marL="0" marR="0" marT="0" marB="0" anchor="ctr">
                    <a:lnL w="5880" cap="flat" cmpd="sng" algn="ctr">
                      <a:solidFill>
                        <a:srgbClr val="0097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880" cap="flat" cmpd="sng" algn="ctr">
                      <a:solidFill>
                        <a:srgbClr val="0097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0097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88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b="0" dirty="0">
                          <a:solidFill>
                            <a:srgbClr val="FFFBF2"/>
                          </a:solidFill>
                          <a:latin typeface="DM Sans SemiBold" pitchFamily="2" charset="0"/>
                          <a:ea typeface="DM Sans Semi-Bold"/>
                          <a:cs typeface="DM Sans Semi-Bold"/>
                          <a:sym typeface="DM Sans Semi-Bold"/>
                        </a:rPr>
                        <a:t>Phone</a:t>
                      </a:r>
                      <a:endParaRPr lang="en-US" sz="1100" b="0" dirty="0">
                        <a:latin typeface="DM Sans SemiBold" pitchFamily="2" charset="0"/>
                      </a:endParaRPr>
                    </a:p>
                  </a:txBody>
                  <a:tcPr marL="0" marR="0" marT="0" marB="0" anchor="ctr">
                    <a:lnL w="5880" cap="flat" cmpd="sng" algn="ctr">
                      <a:solidFill>
                        <a:srgbClr val="0097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880" cap="flat" cmpd="sng" algn="ctr">
                      <a:solidFill>
                        <a:srgbClr val="0097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0097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88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b="0" dirty="0">
                          <a:solidFill>
                            <a:srgbClr val="FFFBF2"/>
                          </a:solidFill>
                          <a:latin typeface="DM Sans SemiBold" pitchFamily="2" charset="0"/>
                          <a:ea typeface="DM Sans Semi-Bold"/>
                          <a:cs typeface="DM Sans Semi-Bold"/>
                          <a:sym typeface="DM Sans Semi-Bold"/>
                        </a:rPr>
                        <a:t>Will Bring</a:t>
                      </a:r>
                      <a:endParaRPr lang="en-US" sz="1100" b="0" dirty="0">
                        <a:latin typeface="DM Sans SemiBold" pitchFamily="2" charset="0"/>
                      </a:endParaRPr>
                    </a:p>
                  </a:txBody>
                  <a:tcPr marL="0" marR="0" marT="0" marB="0" anchor="ctr">
                    <a:lnL w="5880" cap="flat" cmpd="sng" algn="ctr">
                      <a:solidFill>
                        <a:srgbClr val="0097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880" cap="flat" cmpd="sng" algn="ctr">
                      <a:solidFill>
                        <a:srgbClr val="0097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0097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88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b="0" dirty="0">
                          <a:solidFill>
                            <a:srgbClr val="FFFBF2"/>
                          </a:solidFill>
                          <a:latin typeface="DM Sans SemiBold" pitchFamily="2" charset="0"/>
                          <a:ea typeface="DM Sans Semi-Bold"/>
                          <a:cs typeface="DM Sans Semi-Bold"/>
                          <a:sym typeface="DM Sans Semi-Bold"/>
                        </a:rPr>
                        <a:t>Quantity</a:t>
                      </a:r>
                      <a:endParaRPr lang="en-US" sz="1100" b="0" dirty="0">
                        <a:latin typeface="DM Sans SemiBold" pitchFamily="2" charset="0"/>
                      </a:endParaRPr>
                    </a:p>
                  </a:txBody>
                  <a:tcPr marL="0" marR="0" marT="0" marB="0" anchor="ctr">
                    <a:lnL w="5880" cap="flat" cmpd="sng" algn="ctr">
                      <a:solidFill>
                        <a:srgbClr val="0097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880" cap="flat" cmpd="sng" algn="ctr">
                      <a:solidFill>
                        <a:srgbClr val="0097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0097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88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742">
                <a:tc>
                  <a:txBody>
                    <a:bodyPr/>
                    <a:lstStyle/>
                    <a:p>
                      <a:pPr algn="ctr">
                        <a:lnSpc>
                          <a:spcPts val="853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3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3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3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742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742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742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742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742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742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742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742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742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742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0097B2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AAB0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38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DM Sans</vt:lpstr>
      <vt:lpstr>DM Sans SemiBold</vt:lpstr>
      <vt:lpstr>DM Sans Medium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Appointment, Fantasy Football, Farewell Potluck (Portrait)</dc:title>
  <dc:creator>Hoang Anh</dc:creator>
  <cp:lastModifiedBy>Hoang Anh</cp:lastModifiedBy>
  <cp:revision>39</cp:revision>
  <dcterms:created xsi:type="dcterms:W3CDTF">2006-08-16T00:00:00Z</dcterms:created>
  <dcterms:modified xsi:type="dcterms:W3CDTF">2024-11-30T08:58:55Z</dcterms:modified>
  <dc:identifier>DAGXdD6_llA</dc:identifier>
</cp:coreProperties>
</file>