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Sora" pitchFamily="2" charset="0"/>
      <p:regular r:id="rId3"/>
      <p:bold r:id="rId4"/>
    </p:embeddedFont>
    <p:embeddedFont>
      <p:font typeface="Sora Light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950" y="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8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vertime #3">
            <a:extLst>
              <a:ext uri="{FF2B5EF4-FFF2-40B4-BE49-F238E27FC236}">
                <a16:creationId xmlns:a16="http://schemas.microsoft.com/office/drawing/2014/main" id="{16F755FE-B2B5-D2B2-44EC-3FE5046662ED}"/>
              </a:ext>
            </a:extLst>
          </p:cNvPr>
          <p:cNvGrpSpPr/>
          <p:nvPr/>
        </p:nvGrpSpPr>
        <p:grpSpPr>
          <a:xfrm>
            <a:off x="479476" y="0"/>
            <a:ext cx="9968787" cy="7203634"/>
            <a:chOff x="479476" y="0"/>
            <a:chExt cx="9968787" cy="720363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FB160D7-6B03-238D-6154-44D366E08C25}"/>
                </a:ext>
              </a:extLst>
            </p:cNvPr>
            <p:cNvGrpSpPr/>
            <p:nvPr/>
          </p:nvGrpSpPr>
          <p:grpSpPr>
            <a:xfrm>
              <a:off x="5366381" y="0"/>
              <a:ext cx="5015275" cy="4679100"/>
              <a:chOff x="5366381" y="0"/>
              <a:chExt cx="5015275" cy="467910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5366381" y="0"/>
                <a:ext cx="5015275" cy="4679100"/>
              </a:xfrm>
              <a:custGeom>
                <a:avLst/>
                <a:gdLst/>
                <a:ahLst/>
                <a:cxnLst/>
                <a:rect l="l" t="t" r="r" b="b"/>
                <a:pathLst>
                  <a:path w="5015275" h="5015275">
                    <a:moveTo>
                      <a:pt x="0" y="0"/>
                    </a:moveTo>
                    <a:lnTo>
                      <a:pt x="5015275" y="0"/>
                    </a:lnTo>
                    <a:lnTo>
                      <a:pt x="5015275" y="5015276"/>
                    </a:lnTo>
                    <a:lnTo>
                      <a:pt x="0" y="50152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8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7184" b="-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6148137" y="363126"/>
                <a:ext cx="3273613" cy="3024000"/>
              </a:xfrm>
              <a:custGeom>
                <a:avLst/>
                <a:gdLst/>
                <a:ahLst/>
                <a:cxnLst/>
                <a:rect l="l" t="t" r="r" b="b"/>
                <a:pathLst>
                  <a:path w="3273613" h="3024000">
                    <a:moveTo>
                      <a:pt x="0" y="0"/>
                    </a:moveTo>
                    <a:lnTo>
                      <a:pt x="3273613" y="0"/>
                    </a:lnTo>
                    <a:lnTo>
                      <a:pt x="3273613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0B807A2-1CE3-EA31-6B29-B50AB0BAF789}"/>
                </a:ext>
              </a:extLst>
            </p:cNvPr>
            <p:cNvGrpSpPr/>
            <p:nvPr/>
          </p:nvGrpSpPr>
          <p:grpSpPr>
            <a:xfrm>
              <a:off x="504876" y="7080523"/>
              <a:ext cx="9683648" cy="123111"/>
              <a:chOff x="504876" y="7080523"/>
              <a:chExt cx="9683648" cy="123111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504876" y="7080523"/>
                <a:ext cx="4376160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800" b="1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Stellar Innovations Inc | </a:t>
                </a:r>
                <a:r>
                  <a:rPr lang="en-US" sz="80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1234 Horizon Blvd, Suite 567, San Francisco, CA 94105, USA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8014401" y="7080523"/>
                <a:ext cx="2174123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80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Email | </a:t>
                </a:r>
                <a:r>
                  <a:rPr lang="en-US" sz="800" b="1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contact@stellarinnovations.com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5700058" y="7080523"/>
                <a:ext cx="149532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Hotline |</a:t>
                </a:r>
                <a:r>
                  <a:rPr lang="en-US" sz="800" b="1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 +1 (415) 555-6789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D1D246-C3C0-8C66-7901-D6032C6F436E}"/>
                </a:ext>
              </a:extLst>
            </p:cNvPr>
            <p:cNvGrpSpPr/>
            <p:nvPr/>
          </p:nvGrpSpPr>
          <p:grpSpPr>
            <a:xfrm>
              <a:off x="479476" y="557954"/>
              <a:ext cx="4708934" cy="1703154"/>
              <a:chOff x="479476" y="557954"/>
              <a:chExt cx="4708934" cy="1703154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479476" y="658946"/>
                <a:ext cx="4708934" cy="12464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100" b="1" spc="-325" dirty="0">
                    <a:solidFill>
                      <a:srgbClr val="FFFFFF"/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Overtime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504876" y="557954"/>
                <a:ext cx="2963797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200" spc="-30" dirty="0">
                    <a:solidFill>
                      <a:srgbClr val="FFFFFF">
                        <a:alpha val="80000"/>
                      </a:srgbClr>
                    </a:solidFill>
                    <a:latin typeface="Sora Light"/>
                    <a:ea typeface="Sora Light"/>
                    <a:cs typeface="Sora Light"/>
                    <a:sym typeface="Sora Light"/>
                  </a:rPr>
                  <a:t>SIGN UP SHEET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504876" y="1856076"/>
                <a:ext cx="4659208" cy="4050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FFFFFF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Employees are allowed to work up to a maximum of 12 overtime hours per day and 40 overtime hours per month. Any overtime requests beyond this limit will require special approval from the management team.</a:t>
                </a:r>
              </a:p>
            </p:txBody>
          </p:sp>
        </p:grpSp>
        <p:sp>
          <p:nvSpPr>
            <p:cNvPr id="5" name="QuickSignup"/>
            <p:cNvSpPr/>
            <p:nvPr/>
          </p:nvSpPr>
          <p:spPr>
            <a:xfrm rot="5400000">
              <a:off x="10051205" y="6518652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4"/>
                  </a:lnTo>
                  <a:lnTo>
                    <a:pt x="0" y="13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184337"/>
              </p:ext>
            </p:extLst>
          </p:nvPr>
        </p:nvGraphicFramePr>
        <p:xfrm>
          <a:off x="504876" y="2635250"/>
          <a:ext cx="9683648" cy="4280460"/>
        </p:xfrm>
        <a:graphic>
          <a:graphicData uri="http://schemas.openxmlformats.org/drawingml/2006/table">
            <a:tbl>
              <a:tblPr/>
              <a:tblGrid>
                <a:gridCol w="242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0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046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Full Name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4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Phone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4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Email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4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Total Overtime Hours</a:t>
                      </a:r>
                      <a:endParaRPr lang="en-US" sz="110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4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750" dirty="0">
                        <a:solidFill>
                          <a:srgbClr val="4C839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C3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Sora</vt:lpstr>
      <vt:lpstr>Sora Light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Potluck, Overtime, Team (Landscape)</dc:title>
  <dc:creator>Hoang Anh</dc:creator>
  <cp:lastModifiedBy>Hoang Anh</cp:lastModifiedBy>
  <cp:revision>16</cp:revision>
  <dcterms:created xsi:type="dcterms:W3CDTF">2006-08-16T00:00:00Z</dcterms:created>
  <dcterms:modified xsi:type="dcterms:W3CDTF">2024-12-12T09:16:06Z</dcterms:modified>
  <dc:identifier>DAGYs0F1zU0</dc:identifier>
</cp:coreProperties>
</file>