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7" r:id="rId2"/>
  </p:sldIdLst>
  <p:sldSz cx="7556500" cy="10693400"/>
  <p:notesSz cx="6858000" cy="9144000"/>
  <p:embeddedFontLst>
    <p:embeddedFont>
      <p:font typeface="Open Sauce Sans" panose="00000500000000000000" pitchFamily="2" charset="0"/>
      <p:regular r:id="rId3"/>
      <p:bold r:id="rId4"/>
      <p:italic r:id="rId5"/>
      <p:boldItalic r:id="rId6"/>
    </p:embeddedFont>
    <p:embeddedFont>
      <p:font typeface="Open Sauce Sans SemiBold" panose="00000700000000000000" pitchFamily="2" charset="0"/>
      <p:bold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2B2B"/>
    <a:srgbClr val="FF7D40"/>
    <a:srgbClr val="FFFFFF"/>
    <a:srgbClr val="FFF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9" autoAdjust="0"/>
    <p:restoredTop sz="94678" autoAdjust="0"/>
  </p:normalViewPr>
  <p:slideViewPr>
    <p:cSldViewPr>
      <p:cViewPr>
        <p:scale>
          <a:sx n="66" d="100"/>
          <a:sy n="66" d="100"/>
        </p:scale>
        <p:origin x="1824" y="2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 userDrawn="1">
          <p15:clr>
            <a:srgbClr val="FBAE40"/>
          </p15:clr>
        </p15:guide>
        <p15:guide id="2" pos="23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E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Basketball sign up #1">
            <a:extLst>
              <a:ext uri="{FF2B5EF4-FFF2-40B4-BE49-F238E27FC236}">
                <a16:creationId xmlns:a16="http://schemas.microsoft.com/office/drawing/2014/main" id="{951EC128-C04B-1EE1-4550-3CDD32707042}"/>
              </a:ext>
            </a:extLst>
          </p:cNvPr>
          <p:cNvGrpSpPr/>
          <p:nvPr/>
        </p:nvGrpSpPr>
        <p:grpSpPr>
          <a:xfrm>
            <a:off x="302260" y="416422"/>
            <a:ext cx="6951980" cy="10100726"/>
            <a:chOff x="302260" y="416422"/>
            <a:chExt cx="6951980" cy="10100726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1E767F8-425D-9F9F-42EB-F8E5B1E395D6}"/>
                </a:ext>
              </a:extLst>
            </p:cNvPr>
            <p:cNvGrpSpPr/>
            <p:nvPr/>
          </p:nvGrpSpPr>
          <p:grpSpPr>
            <a:xfrm>
              <a:off x="445353" y="2611765"/>
              <a:ext cx="6669294" cy="7638820"/>
              <a:chOff x="445353" y="2611765"/>
              <a:chExt cx="6669294" cy="7638820"/>
            </a:xfrm>
          </p:grpSpPr>
          <p:sp>
            <p:nvSpPr>
              <p:cNvPr id="3" name="Freeform 3"/>
              <p:cNvSpPr/>
              <p:nvPr/>
            </p:nvSpPr>
            <p:spPr>
              <a:xfrm>
                <a:off x="445353" y="2611765"/>
                <a:ext cx="6669294" cy="7638820"/>
              </a:xfrm>
              <a:custGeom>
                <a:avLst/>
                <a:gdLst/>
                <a:ahLst/>
                <a:cxnLst/>
                <a:rect l="l" t="t" r="r" b="b"/>
                <a:pathLst>
                  <a:path w="2390124" h="2737581">
                    <a:moveTo>
                      <a:pt x="0" y="0"/>
                    </a:moveTo>
                    <a:lnTo>
                      <a:pt x="2390124" y="0"/>
                    </a:lnTo>
                    <a:lnTo>
                      <a:pt x="2390124" y="2737581"/>
                    </a:lnTo>
                    <a:lnTo>
                      <a:pt x="0" y="2737581"/>
                    </a:lnTo>
                    <a:close/>
                  </a:path>
                </a:pathLst>
              </a:custGeom>
              <a:solidFill>
                <a:srgbClr val="FFFFFF"/>
              </a:solidFill>
              <a:ln w="6350" cap="sq">
                <a:solidFill>
                  <a:srgbClr val="EDB36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AutoShape 22"/>
              <p:cNvSpPr/>
              <p:nvPr/>
            </p:nvSpPr>
            <p:spPr>
              <a:xfrm flipV="1">
                <a:off x="445353" y="2974860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AutoShape 23"/>
              <p:cNvSpPr/>
              <p:nvPr/>
            </p:nvSpPr>
            <p:spPr>
              <a:xfrm flipV="1">
                <a:off x="445353" y="3338408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" name="AutoShape 27"/>
              <p:cNvSpPr/>
              <p:nvPr/>
            </p:nvSpPr>
            <p:spPr>
              <a:xfrm flipV="1">
                <a:off x="445353" y="3701956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" name="AutoShape 28"/>
              <p:cNvSpPr/>
              <p:nvPr/>
            </p:nvSpPr>
            <p:spPr>
              <a:xfrm flipV="1">
                <a:off x="445353" y="4065504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" name="AutoShape 29"/>
              <p:cNvSpPr/>
              <p:nvPr/>
            </p:nvSpPr>
            <p:spPr>
              <a:xfrm flipV="1">
                <a:off x="445353" y="4429052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" name="AutoShape 30"/>
              <p:cNvSpPr/>
              <p:nvPr/>
            </p:nvSpPr>
            <p:spPr>
              <a:xfrm flipV="1">
                <a:off x="445353" y="4792600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" name="AutoShape 31"/>
              <p:cNvSpPr/>
              <p:nvPr/>
            </p:nvSpPr>
            <p:spPr>
              <a:xfrm>
                <a:off x="445353" y="5156148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" name="AutoShape 32"/>
              <p:cNvSpPr/>
              <p:nvPr/>
            </p:nvSpPr>
            <p:spPr>
              <a:xfrm>
                <a:off x="445353" y="5519696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3" name="AutoShape 33"/>
              <p:cNvSpPr/>
              <p:nvPr/>
            </p:nvSpPr>
            <p:spPr>
              <a:xfrm>
                <a:off x="445353" y="5883244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" name="AutoShape 34"/>
              <p:cNvSpPr/>
              <p:nvPr/>
            </p:nvSpPr>
            <p:spPr>
              <a:xfrm>
                <a:off x="445353" y="6246792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" name="AutoShape 35"/>
              <p:cNvSpPr/>
              <p:nvPr/>
            </p:nvSpPr>
            <p:spPr>
              <a:xfrm>
                <a:off x="445353" y="6610340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" name="AutoShape 36"/>
              <p:cNvSpPr/>
              <p:nvPr/>
            </p:nvSpPr>
            <p:spPr>
              <a:xfrm>
                <a:off x="445353" y="6973888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" name="AutoShape 37"/>
              <p:cNvSpPr/>
              <p:nvPr/>
            </p:nvSpPr>
            <p:spPr>
              <a:xfrm>
                <a:off x="445353" y="7337436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" name="AutoShape 38"/>
              <p:cNvSpPr/>
              <p:nvPr/>
            </p:nvSpPr>
            <p:spPr>
              <a:xfrm>
                <a:off x="445353" y="7700984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9" name="AutoShape 39"/>
              <p:cNvSpPr/>
              <p:nvPr/>
            </p:nvSpPr>
            <p:spPr>
              <a:xfrm>
                <a:off x="445353" y="8064532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0" name="AutoShape 40"/>
              <p:cNvSpPr/>
              <p:nvPr/>
            </p:nvSpPr>
            <p:spPr>
              <a:xfrm>
                <a:off x="445353" y="8428080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" name="AutoShape 41"/>
              <p:cNvSpPr/>
              <p:nvPr/>
            </p:nvSpPr>
            <p:spPr>
              <a:xfrm>
                <a:off x="445353" y="8791628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2" name="AutoShape 42"/>
              <p:cNvSpPr/>
              <p:nvPr/>
            </p:nvSpPr>
            <p:spPr>
              <a:xfrm>
                <a:off x="445353" y="9155176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3" name="AutoShape 43"/>
              <p:cNvSpPr/>
              <p:nvPr/>
            </p:nvSpPr>
            <p:spPr>
              <a:xfrm>
                <a:off x="445353" y="9518724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4" name="AutoShape 44"/>
              <p:cNvSpPr/>
              <p:nvPr/>
            </p:nvSpPr>
            <p:spPr>
              <a:xfrm>
                <a:off x="445353" y="9882272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5" name="AutoShape 45"/>
              <p:cNvSpPr/>
              <p:nvPr/>
            </p:nvSpPr>
            <p:spPr>
              <a:xfrm>
                <a:off x="445353" y="10245823"/>
                <a:ext cx="6669294" cy="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AutoShape 24"/>
              <p:cNvSpPr/>
              <p:nvPr/>
            </p:nvSpPr>
            <p:spPr>
              <a:xfrm>
                <a:off x="2115058" y="2611765"/>
                <a:ext cx="0" cy="763882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AutoShape 25"/>
              <p:cNvSpPr/>
              <p:nvPr/>
            </p:nvSpPr>
            <p:spPr>
              <a:xfrm>
                <a:off x="3780000" y="2611765"/>
                <a:ext cx="0" cy="763882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" name="AutoShape 26"/>
              <p:cNvSpPr/>
              <p:nvPr/>
            </p:nvSpPr>
            <p:spPr>
              <a:xfrm>
                <a:off x="5444942" y="2611765"/>
                <a:ext cx="0" cy="7638820"/>
              </a:xfrm>
              <a:prstGeom prst="line">
                <a:avLst/>
              </a:prstGeom>
              <a:ln w="6350" cap="flat">
                <a:solidFill>
                  <a:srgbClr val="EDB36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3B0A3CA1-3718-15F1-4F23-70D20F5C46C5}"/>
                </a:ext>
              </a:extLst>
            </p:cNvPr>
            <p:cNvGrpSpPr/>
            <p:nvPr/>
          </p:nvGrpSpPr>
          <p:grpSpPr>
            <a:xfrm>
              <a:off x="445353" y="2611765"/>
              <a:ext cx="6669294" cy="358333"/>
              <a:chOff x="445353" y="2611765"/>
              <a:chExt cx="6669294" cy="358333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445353" y="2611765"/>
                <a:ext cx="6669294" cy="358333"/>
              </a:xfrm>
              <a:custGeom>
                <a:avLst/>
                <a:gdLst/>
                <a:ahLst/>
                <a:cxnLst/>
                <a:rect l="l" t="t" r="r" b="b"/>
                <a:pathLst>
                  <a:path w="2390124" h="128418">
                    <a:moveTo>
                      <a:pt x="0" y="0"/>
                    </a:moveTo>
                    <a:lnTo>
                      <a:pt x="2390124" y="0"/>
                    </a:lnTo>
                    <a:lnTo>
                      <a:pt x="2390124" y="128418"/>
                    </a:lnTo>
                    <a:lnTo>
                      <a:pt x="0" y="128418"/>
                    </a:lnTo>
                    <a:close/>
                  </a:path>
                </a:pathLst>
              </a:custGeom>
              <a:solidFill>
                <a:srgbClr val="EF9F2B"/>
              </a:solidFill>
              <a:ln w="6350" cap="sq">
                <a:solidFill>
                  <a:srgbClr val="EF9F2B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TextBox 15"/>
              <p:cNvSpPr txBox="1"/>
              <p:nvPr/>
            </p:nvSpPr>
            <p:spPr>
              <a:xfrm>
                <a:off x="879248" y="2733224"/>
                <a:ext cx="806678" cy="115416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750" b="1" spc="11" dirty="0">
                    <a:solidFill>
                      <a:srgbClr val="FFF9F2"/>
                    </a:solidFill>
                    <a:latin typeface="Open Sauce Sans" panose="00000500000000000000" pitchFamily="2" charset="0"/>
                  </a:rPr>
                  <a:t>Full name</a:t>
                </a:r>
              </a:p>
            </p:txBody>
          </p:sp>
          <p:sp>
            <p:nvSpPr>
              <p:cNvPr id="16" name="TextBox 16"/>
              <p:cNvSpPr txBox="1"/>
              <p:nvPr/>
            </p:nvSpPr>
            <p:spPr>
              <a:xfrm>
                <a:off x="2647034" y="2733224"/>
                <a:ext cx="600992" cy="115416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750" b="1" spc="11" dirty="0">
                    <a:solidFill>
                      <a:srgbClr val="FFF9F2"/>
                    </a:solidFill>
                    <a:latin typeface="Open Sauce Sans" panose="00000500000000000000" pitchFamily="2" charset="0"/>
                  </a:rPr>
                  <a:t>Phone</a:t>
                </a:r>
              </a:p>
            </p:txBody>
          </p:sp>
          <p:sp>
            <p:nvSpPr>
              <p:cNvPr id="17" name="TextBox 17"/>
              <p:cNvSpPr txBox="1"/>
              <p:nvPr/>
            </p:nvSpPr>
            <p:spPr>
              <a:xfrm>
                <a:off x="4281467" y="2733224"/>
                <a:ext cx="662008" cy="115416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750" b="1" spc="11" dirty="0">
                    <a:solidFill>
                      <a:srgbClr val="FFF9F2"/>
                    </a:solidFill>
                    <a:latin typeface="Open Sauce Sans" panose="00000500000000000000" pitchFamily="2" charset="0"/>
                  </a:rPr>
                  <a:t>Email</a:t>
                </a:r>
              </a:p>
            </p:txBody>
          </p:sp>
          <p:sp>
            <p:nvSpPr>
              <p:cNvPr id="18" name="TextBox 18"/>
              <p:cNvSpPr txBox="1"/>
              <p:nvPr/>
            </p:nvSpPr>
            <p:spPr>
              <a:xfrm>
                <a:off x="5868277" y="2733224"/>
                <a:ext cx="818274" cy="115416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750" b="1" spc="11" dirty="0">
                    <a:solidFill>
                      <a:srgbClr val="FFF9F2"/>
                    </a:solidFill>
                    <a:latin typeface="Open Sauce Sans" panose="00000500000000000000" pitchFamily="2" charset="0"/>
                  </a:rPr>
                  <a:t>Skill level</a:t>
                </a: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F894214B-C3EE-A726-6E72-3A4824FB325E}"/>
                </a:ext>
              </a:extLst>
            </p:cNvPr>
            <p:cNvGrpSpPr/>
            <p:nvPr/>
          </p:nvGrpSpPr>
          <p:grpSpPr>
            <a:xfrm>
              <a:off x="302260" y="416422"/>
              <a:ext cx="6951980" cy="2027456"/>
              <a:chOff x="302260" y="416422"/>
              <a:chExt cx="6951980" cy="2027456"/>
            </a:xfrm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9596050D-C03B-0F82-E2BC-143B0E710FB1}"/>
                  </a:ext>
                </a:extLst>
              </p:cNvPr>
              <p:cNvGrpSpPr/>
              <p:nvPr/>
            </p:nvGrpSpPr>
            <p:grpSpPr>
              <a:xfrm>
                <a:off x="302260" y="416422"/>
                <a:ext cx="6951980" cy="2027456"/>
                <a:chOff x="232141" y="390213"/>
                <a:chExt cx="7131718" cy="2079874"/>
              </a:xfrm>
            </p:grpSpPr>
            <p:sp>
              <p:nvSpPr>
                <p:cNvPr id="8" name="Freeform 8"/>
                <p:cNvSpPr/>
                <p:nvPr/>
              </p:nvSpPr>
              <p:spPr>
                <a:xfrm rot="453905">
                  <a:off x="232141" y="390213"/>
                  <a:ext cx="1297085" cy="20798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7085" h="2079874">
                      <a:moveTo>
                        <a:pt x="0" y="0"/>
                      </a:moveTo>
                      <a:lnTo>
                        <a:pt x="1297085" y="0"/>
                      </a:lnTo>
                      <a:lnTo>
                        <a:pt x="1297085" y="2079873"/>
                      </a:lnTo>
                      <a:lnTo>
                        <a:pt x="0" y="20798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9" name="Freeform 9"/>
                <p:cNvSpPr/>
                <p:nvPr/>
              </p:nvSpPr>
              <p:spPr>
                <a:xfrm rot="-295715" flipH="1">
                  <a:off x="6066774" y="390213"/>
                  <a:ext cx="1297085" cy="20798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7085" h="2079874">
                      <a:moveTo>
                        <a:pt x="1297085" y="0"/>
                      </a:moveTo>
                      <a:lnTo>
                        <a:pt x="0" y="0"/>
                      </a:lnTo>
                      <a:lnTo>
                        <a:pt x="0" y="2079873"/>
                      </a:lnTo>
                      <a:lnTo>
                        <a:pt x="1297085" y="2079873"/>
                      </a:lnTo>
                      <a:lnTo>
                        <a:pt x="1297085" y="0"/>
                      </a:lnTo>
                      <a:close/>
                    </a:path>
                  </a:pathLst>
                </a:custGeom>
                <a:blipFill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  <a:stretch>
                    <a:fillRect/>
                  </a:stretch>
                </a:blipFill>
                <a:ln cap="sq">
                  <a:noFill/>
                  <a:prstDash val="solid"/>
                  <a:miter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0" name="AutoShape 10"/>
              <p:cNvSpPr/>
              <p:nvPr/>
            </p:nvSpPr>
            <p:spPr>
              <a:xfrm>
                <a:off x="1850898" y="2121703"/>
                <a:ext cx="1723702" cy="0"/>
              </a:xfrm>
              <a:prstGeom prst="line">
                <a:avLst/>
              </a:prstGeom>
              <a:ln w="9525" cap="flat">
                <a:solidFill>
                  <a:srgbClr val="7FCEC7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AutoShape 11"/>
              <p:cNvSpPr/>
              <p:nvPr/>
            </p:nvSpPr>
            <p:spPr>
              <a:xfrm>
                <a:off x="3990990" y="2121703"/>
                <a:ext cx="1723702" cy="0"/>
              </a:xfrm>
              <a:prstGeom prst="line">
                <a:avLst/>
              </a:prstGeom>
              <a:ln w="9525" cap="flat">
                <a:solidFill>
                  <a:srgbClr val="7FCEC7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5DA1D646-3A9D-F8ED-06EC-6DDAB406CA47}"/>
                  </a:ext>
                </a:extLst>
              </p:cNvPr>
              <p:cNvGrpSpPr/>
              <p:nvPr/>
            </p:nvGrpSpPr>
            <p:grpSpPr>
              <a:xfrm>
                <a:off x="1491476" y="486813"/>
                <a:ext cx="4573548" cy="1318642"/>
                <a:chOff x="1493226" y="486813"/>
                <a:chExt cx="4573548" cy="1318642"/>
              </a:xfrm>
            </p:grpSpPr>
            <p:sp>
              <p:nvSpPr>
                <p:cNvPr id="13" name="TextBox 13"/>
                <p:cNvSpPr txBox="1"/>
                <p:nvPr/>
              </p:nvSpPr>
              <p:spPr>
                <a:xfrm>
                  <a:off x="1493226" y="486813"/>
                  <a:ext cx="4573548" cy="1318642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algn="ctr">
                    <a:lnSpc>
                      <a:spcPts val="10856"/>
                    </a:lnSpc>
                  </a:pPr>
                  <a:r>
                    <a:rPr lang="en-US" sz="7699" spc="-446" dirty="0">
                      <a:solidFill>
                        <a:srgbClr val="EF9F2B"/>
                      </a:solidFill>
                      <a:latin typeface="Open Sauce Sans SemiBold" panose="00000700000000000000" pitchFamily="2" charset="0"/>
                    </a:rPr>
                    <a:t>Basketball</a:t>
                  </a:r>
                </a:p>
              </p:txBody>
            </p:sp>
            <p:sp>
              <p:nvSpPr>
                <p:cNvPr id="14" name="TextBox 14"/>
                <p:cNvSpPr txBox="1"/>
                <p:nvPr/>
              </p:nvSpPr>
              <p:spPr>
                <a:xfrm>
                  <a:off x="2935449" y="534438"/>
                  <a:ext cx="1689102" cy="184666"/>
                </a:xfrm>
                <a:prstGeom prst="rect">
                  <a:avLst/>
                </a:prstGeom>
              </p:spPr>
              <p:txBody>
                <a:bodyPr wrap="square" lIns="0" tIns="0" rIns="0" bIns="0" rtlCol="0" anchor="t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200" spc="16" dirty="0">
                      <a:solidFill>
                        <a:srgbClr val="009F96"/>
                      </a:solidFill>
                      <a:latin typeface="Open Sauce Sans" panose="00000500000000000000" pitchFamily="2" charset="0"/>
                    </a:rPr>
                    <a:t>Sign Up Sheet</a:t>
                  </a:r>
                </a:p>
              </p:txBody>
            </p:sp>
          </p:grpSp>
          <p:sp>
            <p:nvSpPr>
              <p:cNvPr id="19" name="TextBox 19"/>
              <p:cNvSpPr txBox="1"/>
              <p:nvPr/>
            </p:nvSpPr>
            <p:spPr>
              <a:xfrm>
                <a:off x="1850898" y="1962536"/>
                <a:ext cx="631951" cy="115416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50" dirty="0">
                    <a:solidFill>
                      <a:srgbClr val="009F96"/>
                    </a:solidFill>
                    <a:latin typeface="Open Sauce Sans" panose="00000500000000000000" pitchFamily="2" charset="0"/>
                  </a:rPr>
                  <a:t>Team N</a:t>
                </a:r>
                <a:r>
                  <a:rPr lang="en-US" sz="750" u="none" strike="noStrike" dirty="0">
                    <a:solidFill>
                      <a:srgbClr val="009F96"/>
                    </a:solidFill>
                    <a:latin typeface="Open Sauce Sans" panose="00000500000000000000" pitchFamily="2" charset="0"/>
                  </a:rPr>
                  <a:t>ame</a:t>
                </a:r>
              </a:p>
            </p:txBody>
          </p:sp>
          <p:sp>
            <p:nvSpPr>
              <p:cNvPr id="20" name="TextBox 20"/>
              <p:cNvSpPr txBox="1"/>
              <p:nvPr/>
            </p:nvSpPr>
            <p:spPr>
              <a:xfrm>
                <a:off x="3990990" y="1962536"/>
                <a:ext cx="631951" cy="115416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marL="0" lvl="0" indent="0">
                  <a:spcBef>
                    <a:spcPct val="0"/>
                  </a:spcBef>
                </a:pPr>
                <a:r>
                  <a:rPr lang="en-US" sz="750" dirty="0">
                    <a:solidFill>
                      <a:srgbClr val="009F96"/>
                    </a:solidFill>
                    <a:latin typeface="Open Sauce Sans" panose="00000500000000000000" pitchFamily="2" charset="0"/>
                  </a:rPr>
                  <a:t>Coach Name</a:t>
                </a:r>
              </a:p>
            </p:txBody>
          </p:sp>
        </p:grpSp>
        <p:sp>
          <p:nvSpPr>
            <p:cNvPr id="12" name="QuickSignup"/>
            <p:cNvSpPr/>
            <p:nvPr/>
          </p:nvSpPr>
          <p:spPr>
            <a:xfrm>
              <a:off x="3447798" y="10383935"/>
              <a:ext cx="660903" cy="133213"/>
            </a:xfrm>
            <a:custGeom>
              <a:avLst/>
              <a:gdLst/>
              <a:ahLst/>
              <a:cxnLst/>
              <a:rect l="l" t="t" r="r" b="b"/>
              <a:pathLst>
                <a:path w="660903" h="133213">
                  <a:moveTo>
                    <a:pt x="0" y="0"/>
                  </a:moveTo>
                  <a:lnTo>
                    <a:pt x="660902" y="0"/>
                  </a:lnTo>
                  <a:lnTo>
                    <a:pt x="660902" y="133213"/>
                  </a:lnTo>
                  <a:lnTo>
                    <a:pt x="0" y="1332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alphaModFix amt="70000"/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14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Open Sauce Sans</vt:lpstr>
      <vt:lpstr>Open Sauce Sans SemiBold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of Basketball, Karaoke, Secret Santa Sign up Sheet (Portrait)</dc:title>
  <dc:creator>Computer</dc:creator>
  <cp:lastModifiedBy>Hoang Anh</cp:lastModifiedBy>
  <cp:revision>44</cp:revision>
  <dcterms:created xsi:type="dcterms:W3CDTF">2006-08-16T00:00:00Z</dcterms:created>
  <dcterms:modified xsi:type="dcterms:W3CDTF">2024-06-07T15:01:05Z</dcterms:modified>
  <dc:identifier>DAGHajIkefs</dc:identifier>
</cp:coreProperties>
</file>