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Open Sauce Sans" panose="00000500000000000000" pitchFamily="2" charset="0"/>
      <p:regular r:id="rId3"/>
      <p:bold r:id="rId4"/>
      <p:italic r:id="rId5"/>
      <p:boldItalic r:id="rId6"/>
    </p:embeddedFont>
    <p:embeddedFont>
      <p:font typeface="Open Sauce Sans Medium" panose="00000600000000000000" pitchFamily="2" charset="0"/>
      <p:regular r:id="rId7"/>
    </p:embeddedFont>
    <p:embeddedFont>
      <p:font typeface="Open Sauce Sans SemiBold" panose="00000700000000000000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2B"/>
    <a:srgbClr val="FF7D40"/>
    <a:srgbClr val="FFFFFF"/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94678" autoAdjust="0"/>
  </p:normalViewPr>
  <p:slideViewPr>
    <p:cSldViewPr>
      <p:cViewPr>
        <p:scale>
          <a:sx n="56" d="100"/>
          <a:sy n="56" d="100"/>
        </p:scale>
        <p:origin x="2076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8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Basketball sign up #2">
            <a:extLst>
              <a:ext uri="{FF2B5EF4-FFF2-40B4-BE49-F238E27FC236}">
                <a16:creationId xmlns:a16="http://schemas.microsoft.com/office/drawing/2014/main" id="{D4C9D97E-A661-661C-C6AC-610A0EE8A621}"/>
              </a:ext>
            </a:extLst>
          </p:cNvPr>
          <p:cNvGrpSpPr/>
          <p:nvPr/>
        </p:nvGrpSpPr>
        <p:grpSpPr>
          <a:xfrm>
            <a:off x="0" y="-1"/>
            <a:ext cx="7560000" cy="10693401"/>
            <a:chOff x="0" y="-1"/>
            <a:chExt cx="7560000" cy="10693401"/>
          </a:xfrm>
        </p:grpSpPr>
        <p:grpSp>
          <p:nvGrpSpPr>
            <p:cNvPr id="184" name="BG">
              <a:extLst>
                <a:ext uri="{FF2B5EF4-FFF2-40B4-BE49-F238E27FC236}">
                  <a16:creationId xmlns:a16="http://schemas.microsoft.com/office/drawing/2014/main" id="{E1EDBF6B-EB2E-3B97-9E9C-5ED9ED562441}"/>
                </a:ext>
              </a:extLst>
            </p:cNvPr>
            <p:cNvGrpSpPr/>
            <p:nvPr/>
          </p:nvGrpSpPr>
          <p:grpSpPr>
            <a:xfrm>
              <a:off x="0" y="-1"/>
              <a:ext cx="7560000" cy="10693401"/>
              <a:chOff x="0" y="-1"/>
              <a:chExt cx="7560000" cy="10693401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7713971"/>
                <a:ext cx="7560000" cy="2979429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3328089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3328090"/>
                    </a:lnTo>
                    <a:lnTo>
                      <a:pt x="0" y="33280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2000"/>
                </a:blip>
                <a:stretch>
                  <a:fillRect t="-28729" b="-4043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7628246"/>
                <a:ext cx="7560000" cy="3065154"/>
              </a:xfrm>
              <a:custGeom>
                <a:avLst/>
                <a:gdLst/>
                <a:ahLst/>
                <a:cxnLst/>
                <a:rect l="l" t="t" r="r" b="b"/>
                <a:pathLst>
                  <a:path w="2646124" h="1827875">
                    <a:moveTo>
                      <a:pt x="0" y="0"/>
                    </a:moveTo>
                    <a:lnTo>
                      <a:pt x="2646124" y="0"/>
                    </a:lnTo>
                    <a:lnTo>
                      <a:pt x="2646124" y="1827875"/>
                    </a:lnTo>
                    <a:lnTo>
                      <a:pt x="0" y="18278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E88A9">
                      <a:alpha val="100000"/>
                    </a:srgbClr>
                  </a:gs>
                  <a:gs pos="100000">
                    <a:srgbClr val="3E88A9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615946" y="-1"/>
                <a:ext cx="3940554" cy="3219615"/>
              </a:xfrm>
              <a:custGeom>
                <a:avLst/>
                <a:gdLst/>
                <a:ahLst/>
                <a:cxnLst/>
                <a:rect l="l" t="t" r="r" b="b"/>
                <a:pathLst>
                  <a:path w="5756414" h="4382070">
                    <a:moveTo>
                      <a:pt x="0" y="0"/>
                    </a:moveTo>
                    <a:lnTo>
                      <a:pt x="5756414" y="0"/>
                    </a:lnTo>
                    <a:lnTo>
                      <a:pt x="5756414" y="4382070"/>
                    </a:lnTo>
                    <a:lnTo>
                      <a:pt x="0" y="43820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0570" t="-36105" r="-5665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rot="16200000">
                <a:off x="4167223" y="-169662"/>
                <a:ext cx="1162930" cy="5615624"/>
              </a:xfrm>
              <a:custGeom>
                <a:avLst/>
                <a:gdLst/>
                <a:ahLst/>
                <a:cxnLst/>
                <a:rect l="l" t="t" r="r" b="b"/>
                <a:pathLst>
                  <a:path w="407045" h="1965561">
                    <a:moveTo>
                      <a:pt x="0" y="0"/>
                    </a:moveTo>
                    <a:lnTo>
                      <a:pt x="407045" y="0"/>
                    </a:lnTo>
                    <a:lnTo>
                      <a:pt x="407045" y="1965561"/>
                    </a:lnTo>
                    <a:lnTo>
                      <a:pt x="0" y="19655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E88A9">
                      <a:alpha val="100000"/>
                    </a:srgbClr>
                  </a:gs>
                  <a:gs pos="100000">
                    <a:srgbClr val="3E88A9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753032" y="0"/>
                <a:ext cx="2428444" cy="5200390"/>
              </a:xfrm>
              <a:custGeom>
                <a:avLst/>
                <a:gdLst/>
                <a:ahLst/>
                <a:cxnLst/>
                <a:rect l="l" t="t" r="r" b="b"/>
                <a:pathLst>
                  <a:path w="849995" h="1820222">
                    <a:moveTo>
                      <a:pt x="0" y="0"/>
                    </a:moveTo>
                    <a:lnTo>
                      <a:pt x="849995" y="0"/>
                    </a:lnTo>
                    <a:lnTo>
                      <a:pt x="849995" y="1820222"/>
                    </a:lnTo>
                    <a:lnTo>
                      <a:pt x="0" y="18202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E88A9">
                      <a:alpha val="100000"/>
                    </a:srgbClr>
                  </a:gs>
                  <a:gs pos="100000">
                    <a:srgbClr val="3E88A9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FC1D3988-D55B-72C5-F9EB-2D5C2548F656}"/>
                </a:ext>
              </a:extLst>
            </p:cNvPr>
            <p:cNvGrpSpPr/>
            <p:nvPr/>
          </p:nvGrpSpPr>
          <p:grpSpPr>
            <a:xfrm>
              <a:off x="442558" y="3147155"/>
              <a:ext cx="6674884" cy="7103430"/>
              <a:chOff x="442558" y="3147155"/>
              <a:chExt cx="6674884" cy="7103430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7FC82E4C-810D-33DB-2DC2-A6AF54453369}"/>
                  </a:ext>
                </a:extLst>
              </p:cNvPr>
              <p:cNvGrpSpPr/>
              <p:nvPr/>
            </p:nvGrpSpPr>
            <p:grpSpPr>
              <a:xfrm>
                <a:off x="442558" y="3147155"/>
                <a:ext cx="6674884" cy="1002491"/>
                <a:chOff x="442558" y="3147155"/>
                <a:chExt cx="6674884" cy="1002491"/>
              </a:xfrm>
            </p:grpSpPr>
            <p:sp>
              <p:nvSpPr>
                <p:cNvPr id="89" name="Freeform 89"/>
                <p:cNvSpPr/>
                <p:nvPr/>
              </p:nvSpPr>
              <p:spPr>
                <a:xfrm>
                  <a:off x="442558" y="3147155"/>
                  <a:ext cx="6674884" cy="1002491"/>
                </a:xfrm>
                <a:prstGeom prst="roundRect">
                  <a:avLst>
                    <a:gd name="adj" fmla="val 10333"/>
                  </a:avLst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14A95D65-0988-B9F6-5AC0-A965AE35E3E6}"/>
                    </a:ext>
                  </a:extLst>
                </p:cNvPr>
                <p:cNvGrpSpPr/>
                <p:nvPr/>
              </p:nvGrpSpPr>
              <p:grpSpPr>
                <a:xfrm>
                  <a:off x="731762" y="3406275"/>
                  <a:ext cx="6096476" cy="484252"/>
                  <a:chOff x="731762" y="3386303"/>
                  <a:chExt cx="6096476" cy="484252"/>
                </a:xfrm>
              </p:grpSpPr>
              <p:sp>
                <p:nvSpPr>
                  <p:cNvPr id="91" name="AutoShape 91"/>
                  <p:cNvSpPr/>
                  <p:nvPr/>
                </p:nvSpPr>
                <p:spPr>
                  <a:xfrm>
                    <a:off x="731762" y="3870555"/>
                    <a:ext cx="2616802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2" name="AutoShape 92"/>
                  <p:cNvSpPr/>
                  <p:nvPr/>
                </p:nvSpPr>
                <p:spPr>
                  <a:xfrm>
                    <a:off x="731762" y="3542301"/>
                    <a:ext cx="1475200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AutoShape 93"/>
                  <p:cNvSpPr/>
                  <p:nvPr/>
                </p:nvSpPr>
                <p:spPr>
                  <a:xfrm>
                    <a:off x="2444132" y="3542301"/>
                    <a:ext cx="189579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4" name="AutoShape 94"/>
                  <p:cNvSpPr/>
                  <p:nvPr/>
                </p:nvSpPr>
                <p:spPr>
                  <a:xfrm>
                    <a:off x="3585735" y="3870555"/>
                    <a:ext cx="3242503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AutoShape 95"/>
                  <p:cNvSpPr/>
                  <p:nvPr/>
                </p:nvSpPr>
                <p:spPr>
                  <a:xfrm flipV="1">
                    <a:off x="4577100" y="3542301"/>
                    <a:ext cx="225113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TextBox 96"/>
                  <p:cNvSpPr txBox="1"/>
                  <p:nvPr/>
                </p:nvSpPr>
                <p:spPr>
                  <a:xfrm>
                    <a:off x="731762" y="3386303"/>
                    <a:ext cx="686752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Name </a:t>
                    </a:r>
                  </a:p>
                </p:txBody>
              </p:sp>
              <p:sp>
                <p:nvSpPr>
                  <p:cNvPr id="97" name="TextBox 97"/>
                  <p:cNvSpPr txBox="1"/>
                  <p:nvPr/>
                </p:nvSpPr>
                <p:spPr>
                  <a:xfrm>
                    <a:off x="731762" y="3714514"/>
                    <a:ext cx="801081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Skill level</a:t>
                    </a:r>
                  </a:p>
                </p:txBody>
              </p:sp>
              <p:sp>
                <p:nvSpPr>
                  <p:cNvPr id="98" name="TextBox 98"/>
                  <p:cNvSpPr txBox="1"/>
                  <p:nvPr/>
                </p:nvSpPr>
                <p:spPr>
                  <a:xfrm>
                    <a:off x="3585735" y="3714514"/>
                    <a:ext cx="1233316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Position preference</a:t>
                    </a:r>
                  </a:p>
                </p:txBody>
              </p:sp>
              <p:sp>
                <p:nvSpPr>
                  <p:cNvPr id="99" name="TextBox 99"/>
                  <p:cNvSpPr txBox="1"/>
                  <p:nvPr/>
                </p:nvSpPr>
                <p:spPr>
                  <a:xfrm>
                    <a:off x="2444132" y="3386303"/>
                    <a:ext cx="308899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Phone</a:t>
                    </a:r>
                  </a:p>
                </p:txBody>
              </p:sp>
              <p:sp>
                <p:nvSpPr>
                  <p:cNvPr id="100" name="TextBox 100"/>
                  <p:cNvSpPr txBox="1"/>
                  <p:nvPr/>
                </p:nvSpPr>
                <p:spPr>
                  <a:xfrm>
                    <a:off x="4577100" y="3386303"/>
                    <a:ext cx="1041617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569F122-CCBF-8E76-C4F8-6479301AD590}"/>
                  </a:ext>
                </a:extLst>
              </p:cNvPr>
              <p:cNvGrpSpPr/>
              <p:nvPr/>
            </p:nvGrpSpPr>
            <p:grpSpPr>
              <a:xfrm>
                <a:off x="442558" y="4367343"/>
                <a:ext cx="6674884" cy="1002491"/>
                <a:chOff x="442558" y="3147155"/>
                <a:chExt cx="6674884" cy="1002491"/>
              </a:xfrm>
            </p:grpSpPr>
            <p:sp>
              <p:nvSpPr>
                <p:cNvPr id="119" name="Freeform 89">
                  <a:extLst>
                    <a:ext uri="{FF2B5EF4-FFF2-40B4-BE49-F238E27FC236}">
                      <a16:creationId xmlns:a16="http://schemas.microsoft.com/office/drawing/2014/main" id="{4BDB8657-A456-CB4D-806E-38576159D5D3}"/>
                    </a:ext>
                  </a:extLst>
                </p:cNvPr>
                <p:cNvSpPr/>
                <p:nvPr/>
              </p:nvSpPr>
              <p:spPr>
                <a:xfrm>
                  <a:off x="442558" y="3147155"/>
                  <a:ext cx="6674884" cy="1002491"/>
                </a:xfrm>
                <a:prstGeom prst="roundRect">
                  <a:avLst>
                    <a:gd name="adj" fmla="val 10333"/>
                  </a:avLst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6245DB55-7BAC-4A0A-F38F-06F9E9E3CBC3}"/>
                    </a:ext>
                  </a:extLst>
                </p:cNvPr>
                <p:cNvGrpSpPr/>
                <p:nvPr/>
              </p:nvGrpSpPr>
              <p:grpSpPr>
                <a:xfrm>
                  <a:off x="731762" y="3406275"/>
                  <a:ext cx="6096476" cy="484252"/>
                  <a:chOff x="731762" y="3386303"/>
                  <a:chExt cx="6096476" cy="484252"/>
                </a:xfrm>
              </p:grpSpPr>
              <p:sp>
                <p:nvSpPr>
                  <p:cNvPr id="121" name="AutoShape 91">
                    <a:extLst>
                      <a:ext uri="{FF2B5EF4-FFF2-40B4-BE49-F238E27FC236}">
                        <a16:creationId xmlns:a16="http://schemas.microsoft.com/office/drawing/2014/main" id="{58D64443-65D9-6A13-25C1-6B7F9890E163}"/>
                      </a:ext>
                    </a:extLst>
                  </p:cNvPr>
                  <p:cNvSpPr/>
                  <p:nvPr/>
                </p:nvSpPr>
                <p:spPr>
                  <a:xfrm>
                    <a:off x="731762" y="3870555"/>
                    <a:ext cx="2616802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2" name="AutoShape 92">
                    <a:extLst>
                      <a:ext uri="{FF2B5EF4-FFF2-40B4-BE49-F238E27FC236}">
                        <a16:creationId xmlns:a16="http://schemas.microsoft.com/office/drawing/2014/main" id="{BB931979-3868-C63A-DCB4-7B42DA708B06}"/>
                      </a:ext>
                    </a:extLst>
                  </p:cNvPr>
                  <p:cNvSpPr/>
                  <p:nvPr/>
                </p:nvSpPr>
                <p:spPr>
                  <a:xfrm>
                    <a:off x="731762" y="3542301"/>
                    <a:ext cx="1475200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AutoShape 93">
                    <a:extLst>
                      <a:ext uri="{FF2B5EF4-FFF2-40B4-BE49-F238E27FC236}">
                        <a16:creationId xmlns:a16="http://schemas.microsoft.com/office/drawing/2014/main" id="{17179432-B7B6-CCA9-7DA4-CCF9E6361E2E}"/>
                      </a:ext>
                    </a:extLst>
                  </p:cNvPr>
                  <p:cNvSpPr/>
                  <p:nvPr/>
                </p:nvSpPr>
                <p:spPr>
                  <a:xfrm>
                    <a:off x="2444132" y="3542301"/>
                    <a:ext cx="189579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AutoShape 94">
                    <a:extLst>
                      <a:ext uri="{FF2B5EF4-FFF2-40B4-BE49-F238E27FC236}">
                        <a16:creationId xmlns:a16="http://schemas.microsoft.com/office/drawing/2014/main" id="{6D939652-E48A-FA1A-2334-BA42A497D720}"/>
                      </a:ext>
                    </a:extLst>
                  </p:cNvPr>
                  <p:cNvSpPr/>
                  <p:nvPr/>
                </p:nvSpPr>
                <p:spPr>
                  <a:xfrm>
                    <a:off x="3585735" y="3870555"/>
                    <a:ext cx="3242503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AutoShape 95">
                    <a:extLst>
                      <a:ext uri="{FF2B5EF4-FFF2-40B4-BE49-F238E27FC236}">
                        <a16:creationId xmlns:a16="http://schemas.microsoft.com/office/drawing/2014/main" id="{91A05787-8517-DD2C-0E0F-3450A6803336}"/>
                      </a:ext>
                    </a:extLst>
                  </p:cNvPr>
                  <p:cNvSpPr/>
                  <p:nvPr/>
                </p:nvSpPr>
                <p:spPr>
                  <a:xfrm flipV="1">
                    <a:off x="4577100" y="3542301"/>
                    <a:ext cx="225113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" name="TextBox 96">
                    <a:extLst>
                      <a:ext uri="{FF2B5EF4-FFF2-40B4-BE49-F238E27FC236}">
                        <a16:creationId xmlns:a16="http://schemas.microsoft.com/office/drawing/2014/main" id="{54F8FFB8-F8C1-54F6-E14D-5EA2C27D0E27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386303"/>
                    <a:ext cx="686752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Name </a:t>
                    </a:r>
                  </a:p>
                </p:txBody>
              </p:sp>
              <p:sp>
                <p:nvSpPr>
                  <p:cNvPr id="127" name="TextBox 97">
                    <a:extLst>
                      <a:ext uri="{FF2B5EF4-FFF2-40B4-BE49-F238E27FC236}">
                        <a16:creationId xmlns:a16="http://schemas.microsoft.com/office/drawing/2014/main" id="{FF44D3E9-882D-C3FF-60C4-FE2E968A6192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714514"/>
                    <a:ext cx="801081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Skill level</a:t>
                    </a:r>
                  </a:p>
                </p:txBody>
              </p:sp>
              <p:sp>
                <p:nvSpPr>
                  <p:cNvPr id="128" name="TextBox 98">
                    <a:extLst>
                      <a:ext uri="{FF2B5EF4-FFF2-40B4-BE49-F238E27FC236}">
                        <a16:creationId xmlns:a16="http://schemas.microsoft.com/office/drawing/2014/main" id="{57F2E611-5D21-7505-17EB-90EEBA726405}"/>
                      </a:ext>
                    </a:extLst>
                  </p:cNvPr>
                  <p:cNvSpPr txBox="1"/>
                  <p:nvPr/>
                </p:nvSpPr>
                <p:spPr>
                  <a:xfrm>
                    <a:off x="3585735" y="3714514"/>
                    <a:ext cx="1233316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Position preference</a:t>
                    </a:r>
                  </a:p>
                </p:txBody>
              </p:sp>
              <p:sp>
                <p:nvSpPr>
                  <p:cNvPr id="129" name="TextBox 99">
                    <a:extLst>
                      <a:ext uri="{FF2B5EF4-FFF2-40B4-BE49-F238E27FC236}">
                        <a16:creationId xmlns:a16="http://schemas.microsoft.com/office/drawing/2014/main" id="{4BDEE89C-3118-D0D2-BBE7-F8691BF58BCF}"/>
                      </a:ext>
                    </a:extLst>
                  </p:cNvPr>
                  <p:cNvSpPr txBox="1"/>
                  <p:nvPr/>
                </p:nvSpPr>
                <p:spPr>
                  <a:xfrm>
                    <a:off x="2444132" y="3386303"/>
                    <a:ext cx="308899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Phone</a:t>
                    </a:r>
                  </a:p>
                </p:txBody>
              </p:sp>
              <p:sp>
                <p:nvSpPr>
                  <p:cNvPr id="130" name="TextBox 100">
                    <a:extLst>
                      <a:ext uri="{FF2B5EF4-FFF2-40B4-BE49-F238E27FC236}">
                        <a16:creationId xmlns:a16="http://schemas.microsoft.com/office/drawing/2014/main" id="{4EA4C2BA-170A-C28E-CC13-036C7B9E5906}"/>
                      </a:ext>
                    </a:extLst>
                  </p:cNvPr>
                  <p:cNvSpPr txBox="1"/>
                  <p:nvPr/>
                </p:nvSpPr>
                <p:spPr>
                  <a:xfrm>
                    <a:off x="4577100" y="3386303"/>
                    <a:ext cx="1041617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70DB689-777D-9B68-157E-FC35FDB33E1A}"/>
                  </a:ext>
                </a:extLst>
              </p:cNvPr>
              <p:cNvGrpSpPr/>
              <p:nvPr/>
            </p:nvGrpSpPr>
            <p:grpSpPr>
              <a:xfrm>
                <a:off x="442558" y="5587531"/>
                <a:ext cx="6674884" cy="1002491"/>
                <a:chOff x="442558" y="3147155"/>
                <a:chExt cx="6674884" cy="1002491"/>
              </a:xfrm>
            </p:grpSpPr>
            <p:sp>
              <p:nvSpPr>
                <p:cNvPr id="132" name="Freeform 89">
                  <a:extLst>
                    <a:ext uri="{FF2B5EF4-FFF2-40B4-BE49-F238E27FC236}">
                      <a16:creationId xmlns:a16="http://schemas.microsoft.com/office/drawing/2014/main" id="{C78F0BC2-A644-47A6-DC87-415BA364C2DB}"/>
                    </a:ext>
                  </a:extLst>
                </p:cNvPr>
                <p:cNvSpPr/>
                <p:nvPr/>
              </p:nvSpPr>
              <p:spPr>
                <a:xfrm>
                  <a:off x="442558" y="3147155"/>
                  <a:ext cx="6674884" cy="1002491"/>
                </a:xfrm>
                <a:prstGeom prst="roundRect">
                  <a:avLst>
                    <a:gd name="adj" fmla="val 10333"/>
                  </a:avLst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0D45FC63-9687-6534-961B-8D2201720B85}"/>
                    </a:ext>
                  </a:extLst>
                </p:cNvPr>
                <p:cNvGrpSpPr/>
                <p:nvPr/>
              </p:nvGrpSpPr>
              <p:grpSpPr>
                <a:xfrm>
                  <a:off x="731762" y="3406275"/>
                  <a:ext cx="6096476" cy="484252"/>
                  <a:chOff x="731762" y="3386303"/>
                  <a:chExt cx="6096476" cy="484252"/>
                </a:xfrm>
              </p:grpSpPr>
              <p:sp>
                <p:nvSpPr>
                  <p:cNvPr id="134" name="AutoShape 91">
                    <a:extLst>
                      <a:ext uri="{FF2B5EF4-FFF2-40B4-BE49-F238E27FC236}">
                        <a16:creationId xmlns:a16="http://schemas.microsoft.com/office/drawing/2014/main" id="{8625709E-CB49-E6B2-7CE9-D16BD342CE1B}"/>
                      </a:ext>
                    </a:extLst>
                  </p:cNvPr>
                  <p:cNvSpPr/>
                  <p:nvPr/>
                </p:nvSpPr>
                <p:spPr>
                  <a:xfrm>
                    <a:off x="731762" y="3870555"/>
                    <a:ext cx="2616802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5" name="AutoShape 92">
                    <a:extLst>
                      <a:ext uri="{FF2B5EF4-FFF2-40B4-BE49-F238E27FC236}">
                        <a16:creationId xmlns:a16="http://schemas.microsoft.com/office/drawing/2014/main" id="{D0CE1D1C-7C60-2B3F-322A-42ED29DD14AE}"/>
                      </a:ext>
                    </a:extLst>
                  </p:cNvPr>
                  <p:cNvSpPr/>
                  <p:nvPr/>
                </p:nvSpPr>
                <p:spPr>
                  <a:xfrm>
                    <a:off x="731762" y="3542301"/>
                    <a:ext cx="1475200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" name="AutoShape 93">
                    <a:extLst>
                      <a:ext uri="{FF2B5EF4-FFF2-40B4-BE49-F238E27FC236}">
                        <a16:creationId xmlns:a16="http://schemas.microsoft.com/office/drawing/2014/main" id="{C6077639-2515-26EB-16BE-660FC0C375AD}"/>
                      </a:ext>
                    </a:extLst>
                  </p:cNvPr>
                  <p:cNvSpPr/>
                  <p:nvPr/>
                </p:nvSpPr>
                <p:spPr>
                  <a:xfrm>
                    <a:off x="2444132" y="3542301"/>
                    <a:ext cx="189579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7" name="AutoShape 94">
                    <a:extLst>
                      <a:ext uri="{FF2B5EF4-FFF2-40B4-BE49-F238E27FC236}">
                        <a16:creationId xmlns:a16="http://schemas.microsoft.com/office/drawing/2014/main" id="{D3F8993A-1786-1B30-5F11-F4E0BD72B509}"/>
                      </a:ext>
                    </a:extLst>
                  </p:cNvPr>
                  <p:cNvSpPr/>
                  <p:nvPr/>
                </p:nvSpPr>
                <p:spPr>
                  <a:xfrm>
                    <a:off x="3585735" y="3870555"/>
                    <a:ext cx="3242503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" name="AutoShape 95">
                    <a:extLst>
                      <a:ext uri="{FF2B5EF4-FFF2-40B4-BE49-F238E27FC236}">
                        <a16:creationId xmlns:a16="http://schemas.microsoft.com/office/drawing/2014/main" id="{D832BB49-9F46-C063-66E4-67635E45DDBC}"/>
                      </a:ext>
                    </a:extLst>
                  </p:cNvPr>
                  <p:cNvSpPr/>
                  <p:nvPr/>
                </p:nvSpPr>
                <p:spPr>
                  <a:xfrm flipV="1">
                    <a:off x="4577100" y="3542301"/>
                    <a:ext cx="225113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TextBox 96">
                    <a:extLst>
                      <a:ext uri="{FF2B5EF4-FFF2-40B4-BE49-F238E27FC236}">
                        <a16:creationId xmlns:a16="http://schemas.microsoft.com/office/drawing/2014/main" id="{05DF0C9B-C2B0-185F-5384-9D7ABBE54E1B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386303"/>
                    <a:ext cx="686752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Name </a:t>
                    </a:r>
                  </a:p>
                </p:txBody>
              </p:sp>
              <p:sp>
                <p:nvSpPr>
                  <p:cNvPr id="140" name="TextBox 97">
                    <a:extLst>
                      <a:ext uri="{FF2B5EF4-FFF2-40B4-BE49-F238E27FC236}">
                        <a16:creationId xmlns:a16="http://schemas.microsoft.com/office/drawing/2014/main" id="{B853D3E6-92F1-895F-9AA0-B7AD2104B00B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714514"/>
                    <a:ext cx="801081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Skill level</a:t>
                    </a:r>
                  </a:p>
                </p:txBody>
              </p:sp>
              <p:sp>
                <p:nvSpPr>
                  <p:cNvPr id="141" name="TextBox 98">
                    <a:extLst>
                      <a:ext uri="{FF2B5EF4-FFF2-40B4-BE49-F238E27FC236}">
                        <a16:creationId xmlns:a16="http://schemas.microsoft.com/office/drawing/2014/main" id="{95E5B3F0-C38C-B243-0397-C167FF3E0B7B}"/>
                      </a:ext>
                    </a:extLst>
                  </p:cNvPr>
                  <p:cNvSpPr txBox="1"/>
                  <p:nvPr/>
                </p:nvSpPr>
                <p:spPr>
                  <a:xfrm>
                    <a:off x="3585735" y="3714514"/>
                    <a:ext cx="1233316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Position preference</a:t>
                    </a:r>
                  </a:p>
                </p:txBody>
              </p:sp>
              <p:sp>
                <p:nvSpPr>
                  <p:cNvPr id="142" name="TextBox 99">
                    <a:extLst>
                      <a:ext uri="{FF2B5EF4-FFF2-40B4-BE49-F238E27FC236}">
                        <a16:creationId xmlns:a16="http://schemas.microsoft.com/office/drawing/2014/main" id="{91A95E8A-BE35-14CA-7CB8-32C25398C10E}"/>
                      </a:ext>
                    </a:extLst>
                  </p:cNvPr>
                  <p:cNvSpPr txBox="1"/>
                  <p:nvPr/>
                </p:nvSpPr>
                <p:spPr>
                  <a:xfrm>
                    <a:off x="2444132" y="3386303"/>
                    <a:ext cx="308899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Phone</a:t>
                    </a:r>
                  </a:p>
                </p:txBody>
              </p:sp>
              <p:sp>
                <p:nvSpPr>
                  <p:cNvPr id="143" name="TextBox 100">
                    <a:extLst>
                      <a:ext uri="{FF2B5EF4-FFF2-40B4-BE49-F238E27FC236}">
                        <a16:creationId xmlns:a16="http://schemas.microsoft.com/office/drawing/2014/main" id="{53A9E7BC-17C4-02C6-66CB-4F1BBF9CF6D7}"/>
                      </a:ext>
                    </a:extLst>
                  </p:cNvPr>
                  <p:cNvSpPr txBox="1"/>
                  <p:nvPr/>
                </p:nvSpPr>
                <p:spPr>
                  <a:xfrm>
                    <a:off x="4577100" y="3386303"/>
                    <a:ext cx="1041617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093C588-4F97-6612-50F0-5873ABC0629D}"/>
                  </a:ext>
                </a:extLst>
              </p:cNvPr>
              <p:cNvGrpSpPr/>
              <p:nvPr/>
            </p:nvGrpSpPr>
            <p:grpSpPr>
              <a:xfrm>
                <a:off x="442558" y="6807719"/>
                <a:ext cx="6674884" cy="1002491"/>
                <a:chOff x="442558" y="3147155"/>
                <a:chExt cx="6674884" cy="1002491"/>
              </a:xfrm>
            </p:grpSpPr>
            <p:sp>
              <p:nvSpPr>
                <p:cNvPr id="145" name="Freeform 89">
                  <a:extLst>
                    <a:ext uri="{FF2B5EF4-FFF2-40B4-BE49-F238E27FC236}">
                      <a16:creationId xmlns:a16="http://schemas.microsoft.com/office/drawing/2014/main" id="{8B4C798A-492E-8643-D873-927637ADA98A}"/>
                    </a:ext>
                  </a:extLst>
                </p:cNvPr>
                <p:cNvSpPr/>
                <p:nvPr/>
              </p:nvSpPr>
              <p:spPr>
                <a:xfrm>
                  <a:off x="442558" y="3147155"/>
                  <a:ext cx="6674884" cy="1002491"/>
                </a:xfrm>
                <a:prstGeom prst="roundRect">
                  <a:avLst>
                    <a:gd name="adj" fmla="val 10333"/>
                  </a:avLst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65F27529-FBDF-C32F-FBCF-03F80B5CF3AB}"/>
                    </a:ext>
                  </a:extLst>
                </p:cNvPr>
                <p:cNvGrpSpPr/>
                <p:nvPr/>
              </p:nvGrpSpPr>
              <p:grpSpPr>
                <a:xfrm>
                  <a:off x="731762" y="3406275"/>
                  <a:ext cx="6096476" cy="484252"/>
                  <a:chOff x="731762" y="3386303"/>
                  <a:chExt cx="6096476" cy="484252"/>
                </a:xfrm>
              </p:grpSpPr>
              <p:sp>
                <p:nvSpPr>
                  <p:cNvPr id="147" name="AutoShape 91">
                    <a:extLst>
                      <a:ext uri="{FF2B5EF4-FFF2-40B4-BE49-F238E27FC236}">
                        <a16:creationId xmlns:a16="http://schemas.microsoft.com/office/drawing/2014/main" id="{2E319CB8-9EC8-5085-C307-3E8C25AE97BB}"/>
                      </a:ext>
                    </a:extLst>
                  </p:cNvPr>
                  <p:cNvSpPr/>
                  <p:nvPr/>
                </p:nvSpPr>
                <p:spPr>
                  <a:xfrm>
                    <a:off x="731762" y="3870555"/>
                    <a:ext cx="2616802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8" name="AutoShape 92">
                    <a:extLst>
                      <a:ext uri="{FF2B5EF4-FFF2-40B4-BE49-F238E27FC236}">
                        <a16:creationId xmlns:a16="http://schemas.microsoft.com/office/drawing/2014/main" id="{CD30DC5C-0D99-BFC1-54CD-87BD74BF7EAD}"/>
                      </a:ext>
                    </a:extLst>
                  </p:cNvPr>
                  <p:cNvSpPr/>
                  <p:nvPr/>
                </p:nvSpPr>
                <p:spPr>
                  <a:xfrm>
                    <a:off x="731762" y="3542301"/>
                    <a:ext cx="1475200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9" name="AutoShape 93">
                    <a:extLst>
                      <a:ext uri="{FF2B5EF4-FFF2-40B4-BE49-F238E27FC236}">
                        <a16:creationId xmlns:a16="http://schemas.microsoft.com/office/drawing/2014/main" id="{5CACE839-8556-D8E7-E789-103CE0375D63}"/>
                      </a:ext>
                    </a:extLst>
                  </p:cNvPr>
                  <p:cNvSpPr/>
                  <p:nvPr/>
                </p:nvSpPr>
                <p:spPr>
                  <a:xfrm>
                    <a:off x="2444132" y="3542301"/>
                    <a:ext cx="189579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" name="AutoShape 94">
                    <a:extLst>
                      <a:ext uri="{FF2B5EF4-FFF2-40B4-BE49-F238E27FC236}">
                        <a16:creationId xmlns:a16="http://schemas.microsoft.com/office/drawing/2014/main" id="{E47E8404-1271-A240-2DF8-42A64C15CE2E}"/>
                      </a:ext>
                    </a:extLst>
                  </p:cNvPr>
                  <p:cNvSpPr/>
                  <p:nvPr/>
                </p:nvSpPr>
                <p:spPr>
                  <a:xfrm>
                    <a:off x="3585735" y="3870555"/>
                    <a:ext cx="3242503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1" name="AutoShape 95">
                    <a:extLst>
                      <a:ext uri="{FF2B5EF4-FFF2-40B4-BE49-F238E27FC236}">
                        <a16:creationId xmlns:a16="http://schemas.microsoft.com/office/drawing/2014/main" id="{CB0612D7-DF54-C718-87EC-66BCE9826FEB}"/>
                      </a:ext>
                    </a:extLst>
                  </p:cNvPr>
                  <p:cNvSpPr/>
                  <p:nvPr/>
                </p:nvSpPr>
                <p:spPr>
                  <a:xfrm flipV="1">
                    <a:off x="4577100" y="3542301"/>
                    <a:ext cx="225113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" name="TextBox 96">
                    <a:extLst>
                      <a:ext uri="{FF2B5EF4-FFF2-40B4-BE49-F238E27FC236}">
                        <a16:creationId xmlns:a16="http://schemas.microsoft.com/office/drawing/2014/main" id="{2634965D-E7A4-6C01-F8D3-6050A7074A02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386303"/>
                    <a:ext cx="686752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Name </a:t>
                    </a:r>
                  </a:p>
                </p:txBody>
              </p:sp>
              <p:sp>
                <p:nvSpPr>
                  <p:cNvPr id="153" name="TextBox 97">
                    <a:extLst>
                      <a:ext uri="{FF2B5EF4-FFF2-40B4-BE49-F238E27FC236}">
                        <a16:creationId xmlns:a16="http://schemas.microsoft.com/office/drawing/2014/main" id="{8B9CB1F4-CEF2-3B0B-ED98-D76713D45147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714514"/>
                    <a:ext cx="801081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Skill level</a:t>
                    </a:r>
                  </a:p>
                </p:txBody>
              </p:sp>
              <p:sp>
                <p:nvSpPr>
                  <p:cNvPr id="154" name="TextBox 98">
                    <a:extLst>
                      <a:ext uri="{FF2B5EF4-FFF2-40B4-BE49-F238E27FC236}">
                        <a16:creationId xmlns:a16="http://schemas.microsoft.com/office/drawing/2014/main" id="{E3FA7D31-5E36-C82F-CB94-5D1BF253F82E}"/>
                      </a:ext>
                    </a:extLst>
                  </p:cNvPr>
                  <p:cNvSpPr txBox="1"/>
                  <p:nvPr/>
                </p:nvSpPr>
                <p:spPr>
                  <a:xfrm>
                    <a:off x="3585735" y="3714514"/>
                    <a:ext cx="1233316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Position preference</a:t>
                    </a:r>
                  </a:p>
                </p:txBody>
              </p:sp>
              <p:sp>
                <p:nvSpPr>
                  <p:cNvPr id="155" name="TextBox 99">
                    <a:extLst>
                      <a:ext uri="{FF2B5EF4-FFF2-40B4-BE49-F238E27FC236}">
                        <a16:creationId xmlns:a16="http://schemas.microsoft.com/office/drawing/2014/main" id="{C9D05B05-9C5F-D96D-6D56-98F0AC40CD70}"/>
                      </a:ext>
                    </a:extLst>
                  </p:cNvPr>
                  <p:cNvSpPr txBox="1"/>
                  <p:nvPr/>
                </p:nvSpPr>
                <p:spPr>
                  <a:xfrm>
                    <a:off x="2444132" y="3386303"/>
                    <a:ext cx="308899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Phone</a:t>
                    </a:r>
                  </a:p>
                </p:txBody>
              </p:sp>
              <p:sp>
                <p:nvSpPr>
                  <p:cNvPr id="156" name="TextBox 100">
                    <a:extLst>
                      <a:ext uri="{FF2B5EF4-FFF2-40B4-BE49-F238E27FC236}">
                        <a16:creationId xmlns:a16="http://schemas.microsoft.com/office/drawing/2014/main" id="{12C372C6-EA0D-581D-DD32-3B124B5F86F9}"/>
                      </a:ext>
                    </a:extLst>
                  </p:cNvPr>
                  <p:cNvSpPr txBox="1"/>
                  <p:nvPr/>
                </p:nvSpPr>
                <p:spPr>
                  <a:xfrm>
                    <a:off x="4577100" y="3386303"/>
                    <a:ext cx="1041617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C5A69A0F-442C-2B24-377D-D7398B88AC61}"/>
                  </a:ext>
                </a:extLst>
              </p:cNvPr>
              <p:cNvGrpSpPr/>
              <p:nvPr/>
            </p:nvGrpSpPr>
            <p:grpSpPr>
              <a:xfrm>
                <a:off x="442558" y="8027907"/>
                <a:ext cx="6674884" cy="1002491"/>
                <a:chOff x="442558" y="3147155"/>
                <a:chExt cx="6674884" cy="1002491"/>
              </a:xfrm>
            </p:grpSpPr>
            <p:sp>
              <p:nvSpPr>
                <p:cNvPr id="158" name="Freeform 89">
                  <a:extLst>
                    <a:ext uri="{FF2B5EF4-FFF2-40B4-BE49-F238E27FC236}">
                      <a16:creationId xmlns:a16="http://schemas.microsoft.com/office/drawing/2014/main" id="{BE864DF4-1B56-5751-78F8-B8EED583A9E0}"/>
                    </a:ext>
                  </a:extLst>
                </p:cNvPr>
                <p:cNvSpPr/>
                <p:nvPr/>
              </p:nvSpPr>
              <p:spPr>
                <a:xfrm>
                  <a:off x="442558" y="3147155"/>
                  <a:ext cx="6674884" cy="1002491"/>
                </a:xfrm>
                <a:prstGeom prst="roundRect">
                  <a:avLst>
                    <a:gd name="adj" fmla="val 10333"/>
                  </a:avLst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2A2865D5-7357-4002-1634-CC11E89CC992}"/>
                    </a:ext>
                  </a:extLst>
                </p:cNvPr>
                <p:cNvGrpSpPr/>
                <p:nvPr/>
              </p:nvGrpSpPr>
              <p:grpSpPr>
                <a:xfrm>
                  <a:off x="731762" y="3406275"/>
                  <a:ext cx="6096476" cy="484252"/>
                  <a:chOff x="731762" y="3386303"/>
                  <a:chExt cx="6096476" cy="484252"/>
                </a:xfrm>
              </p:grpSpPr>
              <p:sp>
                <p:nvSpPr>
                  <p:cNvPr id="160" name="AutoShape 91">
                    <a:extLst>
                      <a:ext uri="{FF2B5EF4-FFF2-40B4-BE49-F238E27FC236}">
                        <a16:creationId xmlns:a16="http://schemas.microsoft.com/office/drawing/2014/main" id="{B1F46E7B-6FB6-6267-B56D-885547B5175C}"/>
                      </a:ext>
                    </a:extLst>
                  </p:cNvPr>
                  <p:cNvSpPr/>
                  <p:nvPr/>
                </p:nvSpPr>
                <p:spPr>
                  <a:xfrm>
                    <a:off x="731762" y="3870555"/>
                    <a:ext cx="2616802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1" name="AutoShape 92">
                    <a:extLst>
                      <a:ext uri="{FF2B5EF4-FFF2-40B4-BE49-F238E27FC236}">
                        <a16:creationId xmlns:a16="http://schemas.microsoft.com/office/drawing/2014/main" id="{E144D109-FEEB-F8A5-2A93-D33B161B96BA}"/>
                      </a:ext>
                    </a:extLst>
                  </p:cNvPr>
                  <p:cNvSpPr/>
                  <p:nvPr/>
                </p:nvSpPr>
                <p:spPr>
                  <a:xfrm>
                    <a:off x="731762" y="3542301"/>
                    <a:ext cx="1475200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2" name="AutoShape 93">
                    <a:extLst>
                      <a:ext uri="{FF2B5EF4-FFF2-40B4-BE49-F238E27FC236}">
                        <a16:creationId xmlns:a16="http://schemas.microsoft.com/office/drawing/2014/main" id="{95E9D03A-B59D-5374-A63C-BD96E4CBDFCE}"/>
                      </a:ext>
                    </a:extLst>
                  </p:cNvPr>
                  <p:cNvSpPr/>
                  <p:nvPr/>
                </p:nvSpPr>
                <p:spPr>
                  <a:xfrm>
                    <a:off x="2444132" y="3542301"/>
                    <a:ext cx="189579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3" name="AutoShape 94">
                    <a:extLst>
                      <a:ext uri="{FF2B5EF4-FFF2-40B4-BE49-F238E27FC236}">
                        <a16:creationId xmlns:a16="http://schemas.microsoft.com/office/drawing/2014/main" id="{988E2DAA-5C67-5DE8-EF7B-0029E740960A}"/>
                      </a:ext>
                    </a:extLst>
                  </p:cNvPr>
                  <p:cNvSpPr/>
                  <p:nvPr/>
                </p:nvSpPr>
                <p:spPr>
                  <a:xfrm>
                    <a:off x="3585735" y="3870555"/>
                    <a:ext cx="3242503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AutoShape 95">
                    <a:extLst>
                      <a:ext uri="{FF2B5EF4-FFF2-40B4-BE49-F238E27FC236}">
                        <a16:creationId xmlns:a16="http://schemas.microsoft.com/office/drawing/2014/main" id="{508986F5-A770-A14E-EC36-4CCE4DA4E484}"/>
                      </a:ext>
                    </a:extLst>
                  </p:cNvPr>
                  <p:cNvSpPr/>
                  <p:nvPr/>
                </p:nvSpPr>
                <p:spPr>
                  <a:xfrm flipV="1">
                    <a:off x="4577100" y="3542301"/>
                    <a:ext cx="225113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5" name="TextBox 96">
                    <a:extLst>
                      <a:ext uri="{FF2B5EF4-FFF2-40B4-BE49-F238E27FC236}">
                        <a16:creationId xmlns:a16="http://schemas.microsoft.com/office/drawing/2014/main" id="{323B7ABE-4BD4-CC83-F1E4-21C9C584E0B9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386303"/>
                    <a:ext cx="686752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Name </a:t>
                    </a:r>
                  </a:p>
                </p:txBody>
              </p:sp>
              <p:sp>
                <p:nvSpPr>
                  <p:cNvPr id="166" name="TextBox 97">
                    <a:extLst>
                      <a:ext uri="{FF2B5EF4-FFF2-40B4-BE49-F238E27FC236}">
                        <a16:creationId xmlns:a16="http://schemas.microsoft.com/office/drawing/2014/main" id="{E8BF4754-F014-72FB-8598-0329AB5D7CCD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714514"/>
                    <a:ext cx="801081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Skill level</a:t>
                    </a:r>
                  </a:p>
                </p:txBody>
              </p:sp>
              <p:sp>
                <p:nvSpPr>
                  <p:cNvPr id="167" name="TextBox 98">
                    <a:extLst>
                      <a:ext uri="{FF2B5EF4-FFF2-40B4-BE49-F238E27FC236}">
                        <a16:creationId xmlns:a16="http://schemas.microsoft.com/office/drawing/2014/main" id="{9E11B2FA-E5B5-E9F6-EDB8-1F30917F4830}"/>
                      </a:ext>
                    </a:extLst>
                  </p:cNvPr>
                  <p:cNvSpPr txBox="1"/>
                  <p:nvPr/>
                </p:nvSpPr>
                <p:spPr>
                  <a:xfrm>
                    <a:off x="3585735" y="3714514"/>
                    <a:ext cx="1233316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Position preference</a:t>
                    </a:r>
                  </a:p>
                </p:txBody>
              </p:sp>
              <p:sp>
                <p:nvSpPr>
                  <p:cNvPr id="168" name="TextBox 99">
                    <a:extLst>
                      <a:ext uri="{FF2B5EF4-FFF2-40B4-BE49-F238E27FC236}">
                        <a16:creationId xmlns:a16="http://schemas.microsoft.com/office/drawing/2014/main" id="{2A840A11-C3D1-39B9-9682-62EB28756BE7}"/>
                      </a:ext>
                    </a:extLst>
                  </p:cNvPr>
                  <p:cNvSpPr txBox="1"/>
                  <p:nvPr/>
                </p:nvSpPr>
                <p:spPr>
                  <a:xfrm>
                    <a:off x="2444132" y="3386303"/>
                    <a:ext cx="308899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Phone</a:t>
                    </a:r>
                  </a:p>
                </p:txBody>
              </p:sp>
              <p:sp>
                <p:nvSpPr>
                  <p:cNvPr id="169" name="TextBox 100">
                    <a:extLst>
                      <a:ext uri="{FF2B5EF4-FFF2-40B4-BE49-F238E27FC236}">
                        <a16:creationId xmlns:a16="http://schemas.microsoft.com/office/drawing/2014/main" id="{8B612B95-6C64-A5C5-481D-A1834C2A753A}"/>
                      </a:ext>
                    </a:extLst>
                  </p:cNvPr>
                  <p:cNvSpPr txBox="1"/>
                  <p:nvPr/>
                </p:nvSpPr>
                <p:spPr>
                  <a:xfrm>
                    <a:off x="4577100" y="3386303"/>
                    <a:ext cx="1041617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A37D051-B87D-032C-7B38-07FB2C7D9A8A}"/>
                  </a:ext>
                </a:extLst>
              </p:cNvPr>
              <p:cNvGrpSpPr/>
              <p:nvPr/>
            </p:nvGrpSpPr>
            <p:grpSpPr>
              <a:xfrm>
                <a:off x="442558" y="9248094"/>
                <a:ext cx="6674884" cy="1002491"/>
                <a:chOff x="442558" y="3147155"/>
                <a:chExt cx="6674884" cy="1002491"/>
              </a:xfrm>
            </p:grpSpPr>
            <p:sp>
              <p:nvSpPr>
                <p:cNvPr id="171" name="Freeform 89">
                  <a:extLst>
                    <a:ext uri="{FF2B5EF4-FFF2-40B4-BE49-F238E27FC236}">
                      <a16:creationId xmlns:a16="http://schemas.microsoft.com/office/drawing/2014/main" id="{97324817-91EA-2AE7-E9FE-F8120013F0A4}"/>
                    </a:ext>
                  </a:extLst>
                </p:cNvPr>
                <p:cNvSpPr/>
                <p:nvPr/>
              </p:nvSpPr>
              <p:spPr>
                <a:xfrm>
                  <a:off x="442558" y="3147155"/>
                  <a:ext cx="6674884" cy="1002491"/>
                </a:xfrm>
                <a:prstGeom prst="roundRect">
                  <a:avLst>
                    <a:gd name="adj" fmla="val 10333"/>
                  </a:avLst>
                </a:pr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CE975105-4D8A-FB7D-B08A-675BAC619E6B}"/>
                    </a:ext>
                  </a:extLst>
                </p:cNvPr>
                <p:cNvGrpSpPr/>
                <p:nvPr/>
              </p:nvGrpSpPr>
              <p:grpSpPr>
                <a:xfrm>
                  <a:off x="731762" y="3406275"/>
                  <a:ext cx="6096476" cy="484252"/>
                  <a:chOff x="731762" y="3386303"/>
                  <a:chExt cx="6096476" cy="484252"/>
                </a:xfrm>
              </p:grpSpPr>
              <p:sp>
                <p:nvSpPr>
                  <p:cNvPr id="173" name="AutoShape 91">
                    <a:extLst>
                      <a:ext uri="{FF2B5EF4-FFF2-40B4-BE49-F238E27FC236}">
                        <a16:creationId xmlns:a16="http://schemas.microsoft.com/office/drawing/2014/main" id="{2564FD93-6635-C651-3372-CA7A1A09738A}"/>
                      </a:ext>
                    </a:extLst>
                  </p:cNvPr>
                  <p:cNvSpPr/>
                  <p:nvPr/>
                </p:nvSpPr>
                <p:spPr>
                  <a:xfrm>
                    <a:off x="731762" y="3870555"/>
                    <a:ext cx="2616802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4" name="AutoShape 92">
                    <a:extLst>
                      <a:ext uri="{FF2B5EF4-FFF2-40B4-BE49-F238E27FC236}">
                        <a16:creationId xmlns:a16="http://schemas.microsoft.com/office/drawing/2014/main" id="{CB996C60-9DD2-270A-1425-DFF3D73C726B}"/>
                      </a:ext>
                    </a:extLst>
                  </p:cNvPr>
                  <p:cNvSpPr/>
                  <p:nvPr/>
                </p:nvSpPr>
                <p:spPr>
                  <a:xfrm>
                    <a:off x="731762" y="3542301"/>
                    <a:ext cx="1475200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5" name="AutoShape 93">
                    <a:extLst>
                      <a:ext uri="{FF2B5EF4-FFF2-40B4-BE49-F238E27FC236}">
                        <a16:creationId xmlns:a16="http://schemas.microsoft.com/office/drawing/2014/main" id="{156A305B-97B7-EEFD-0793-DA4122EB9C5F}"/>
                      </a:ext>
                    </a:extLst>
                  </p:cNvPr>
                  <p:cNvSpPr/>
                  <p:nvPr/>
                </p:nvSpPr>
                <p:spPr>
                  <a:xfrm>
                    <a:off x="2444132" y="3542301"/>
                    <a:ext cx="189579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6" name="AutoShape 94">
                    <a:extLst>
                      <a:ext uri="{FF2B5EF4-FFF2-40B4-BE49-F238E27FC236}">
                        <a16:creationId xmlns:a16="http://schemas.microsoft.com/office/drawing/2014/main" id="{00FA4503-F5F8-D989-D475-D09E473191BE}"/>
                      </a:ext>
                    </a:extLst>
                  </p:cNvPr>
                  <p:cNvSpPr/>
                  <p:nvPr/>
                </p:nvSpPr>
                <p:spPr>
                  <a:xfrm>
                    <a:off x="3585735" y="3870555"/>
                    <a:ext cx="3242503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7" name="AutoShape 95">
                    <a:extLst>
                      <a:ext uri="{FF2B5EF4-FFF2-40B4-BE49-F238E27FC236}">
                        <a16:creationId xmlns:a16="http://schemas.microsoft.com/office/drawing/2014/main" id="{11CB038F-C9DC-B173-F561-C8F97DCB727B}"/>
                      </a:ext>
                    </a:extLst>
                  </p:cNvPr>
                  <p:cNvSpPr/>
                  <p:nvPr/>
                </p:nvSpPr>
                <p:spPr>
                  <a:xfrm flipV="1">
                    <a:off x="4577100" y="3542301"/>
                    <a:ext cx="2251138" cy="0"/>
                  </a:xfrm>
                  <a:prstGeom prst="line">
                    <a:avLst/>
                  </a:prstGeom>
                  <a:ln w="6350" cap="flat">
                    <a:solidFill>
                      <a:srgbClr val="3E88A9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8" name="TextBox 96">
                    <a:extLst>
                      <a:ext uri="{FF2B5EF4-FFF2-40B4-BE49-F238E27FC236}">
                        <a16:creationId xmlns:a16="http://schemas.microsoft.com/office/drawing/2014/main" id="{ACA90E8C-1261-56CC-5CB7-EB495AD6F396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386303"/>
                    <a:ext cx="686752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Name </a:t>
                    </a:r>
                  </a:p>
                </p:txBody>
              </p:sp>
              <p:sp>
                <p:nvSpPr>
                  <p:cNvPr id="179" name="TextBox 97">
                    <a:extLst>
                      <a:ext uri="{FF2B5EF4-FFF2-40B4-BE49-F238E27FC236}">
                        <a16:creationId xmlns:a16="http://schemas.microsoft.com/office/drawing/2014/main" id="{0093CE98-58EF-9576-AEEF-BE6555EABF16}"/>
                      </a:ext>
                    </a:extLst>
                  </p:cNvPr>
                  <p:cNvSpPr txBox="1"/>
                  <p:nvPr/>
                </p:nvSpPr>
                <p:spPr>
                  <a:xfrm>
                    <a:off x="731762" y="3714514"/>
                    <a:ext cx="801081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Skill level</a:t>
                    </a:r>
                  </a:p>
                </p:txBody>
              </p:sp>
              <p:sp>
                <p:nvSpPr>
                  <p:cNvPr id="180" name="TextBox 98">
                    <a:extLst>
                      <a:ext uri="{FF2B5EF4-FFF2-40B4-BE49-F238E27FC236}">
                        <a16:creationId xmlns:a16="http://schemas.microsoft.com/office/drawing/2014/main" id="{447AA321-BE23-4C06-6010-DB2D1E203409}"/>
                      </a:ext>
                    </a:extLst>
                  </p:cNvPr>
                  <p:cNvSpPr txBox="1"/>
                  <p:nvPr/>
                </p:nvSpPr>
                <p:spPr>
                  <a:xfrm>
                    <a:off x="3585735" y="3714514"/>
                    <a:ext cx="1233316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Position preference</a:t>
                    </a:r>
                  </a:p>
                </p:txBody>
              </p:sp>
              <p:sp>
                <p:nvSpPr>
                  <p:cNvPr id="181" name="TextBox 99">
                    <a:extLst>
                      <a:ext uri="{FF2B5EF4-FFF2-40B4-BE49-F238E27FC236}">
                        <a16:creationId xmlns:a16="http://schemas.microsoft.com/office/drawing/2014/main" id="{F5C2F8B3-F0BE-6A31-6B9F-B909E5CC2904}"/>
                      </a:ext>
                    </a:extLst>
                  </p:cNvPr>
                  <p:cNvSpPr txBox="1"/>
                  <p:nvPr/>
                </p:nvSpPr>
                <p:spPr>
                  <a:xfrm>
                    <a:off x="2444132" y="3386303"/>
                    <a:ext cx="308899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Phone</a:t>
                    </a:r>
                  </a:p>
                </p:txBody>
              </p:sp>
              <p:sp>
                <p:nvSpPr>
                  <p:cNvPr id="182" name="TextBox 100">
                    <a:extLst>
                      <a:ext uri="{FF2B5EF4-FFF2-40B4-BE49-F238E27FC236}">
                        <a16:creationId xmlns:a16="http://schemas.microsoft.com/office/drawing/2014/main" id="{11BCC59F-B1B4-6617-B493-1F1D5AF1356F}"/>
                      </a:ext>
                    </a:extLst>
                  </p:cNvPr>
                  <p:cNvSpPr txBox="1"/>
                  <p:nvPr/>
                </p:nvSpPr>
                <p:spPr>
                  <a:xfrm>
                    <a:off x="4577100" y="3386303"/>
                    <a:ext cx="1041617" cy="116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spc="15" dirty="0">
                        <a:solidFill>
                          <a:srgbClr val="3E88A9"/>
                        </a:solidFill>
                        <a:latin typeface="Open Sauce Sans" panose="00000500000000000000" pitchFamily="2" charset="0"/>
                      </a:rPr>
                      <a:t>Email</a:t>
                    </a:r>
                  </a:p>
                </p:txBody>
              </p:sp>
            </p:grp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6019FA9-DAB2-A960-2C21-AFD1FD6F340C}"/>
                </a:ext>
              </a:extLst>
            </p:cNvPr>
            <p:cNvGrpSpPr/>
            <p:nvPr/>
          </p:nvGrpSpPr>
          <p:grpSpPr>
            <a:xfrm>
              <a:off x="372812" y="612696"/>
              <a:ext cx="4703162" cy="2103543"/>
              <a:chOff x="372812" y="612696"/>
              <a:chExt cx="4703162" cy="2103543"/>
            </a:xfrm>
          </p:grpSpPr>
          <p:sp>
            <p:nvSpPr>
              <p:cNvPr id="83" name="TextBox 83"/>
              <p:cNvSpPr txBox="1"/>
              <p:nvPr/>
            </p:nvSpPr>
            <p:spPr>
              <a:xfrm>
                <a:off x="372812" y="737157"/>
                <a:ext cx="4703162" cy="13195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0886"/>
                  </a:lnSpc>
                </a:pPr>
                <a:r>
                  <a:rPr lang="en-US" sz="7700" spc="-355" dirty="0">
                    <a:solidFill>
                      <a:srgbClr val="FFFFFF"/>
                    </a:solidFill>
                    <a:latin typeface="Open Sauce Sans SemiBold" panose="00000700000000000000" pitchFamily="2" charset="0"/>
                  </a:rPr>
                  <a:t>Basketball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01392" y="618409"/>
                <a:ext cx="1261415" cy="1922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559"/>
                  </a:lnSpc>
                  <a:spcBef>
                    <a:spcPct val="0"/>
                  </a:spcBef>
                </a:pPr>
                <a:r>
                  <a:rPr lang="en-US" sz="1299" spc="18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Sign Up Sheet</a:t>
                </a:r>
              </a:p>
            </p:txBody>
          </p:sp>
          <p:sp>
            <p:nvSpPr>
              <p:cNvPr id="102" name="AutoShape 102"/>
              <p:cNvSpPr/>
              <p:nvPr/>
            </p:nvSpPr>
            <p:spPr>
              <a:xfrm flipV="1">
                <a:off x="443853" y="2207789"/>
                <a:ext cx="1695504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443853" y="2304932"/>
                <a:ext cx="662417" cy="1277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Team N</a:t>
                </a:r>
                <a:r>
                  <a:rPr lang="en-US" sz="800" u="none" strike="noStrike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ame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443854" y="2472653"/>
                <a:ext cx="1695504" cy="24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952"/>
                  </a:lnSpc>
                </a:pPr>
                <a:r>
                  <a:rPr lang="en-US" sz="1600" dirty="0">
                    <a:solidFill>
                      <a:srgbClr val="FFFFFF"/>
                    </a:solidFill>
                    <a:latin typeface="Open Sauce Sans Medium" panose="00000600000000000000" pitchFamily="2" charset="0"/>
                  </a:rPr>
                  <a:t>Toronto Raptors</a:t>
                </a:r>
              </a:p>
            </p:txBody>
          </p:sp>
          <p:sp>
            <p:nvSpPr>
              <p:cNvPr id="106" name="AutoShape 106"/>
              <p:cNvSpPr/>
              <p:nvPr/>
            </p:nvSpPr>
            <p:spPr>
              <a:xfrm>
                <a:off x="2518137" y="2207789"/>
                <a:ext cx="1821793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2518137" y="2304932"/>
                <a:ext cx="659658" cy="1277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Coach N</a:t>
                </a:r>
                <a:r>
                  <a:rPr lang="en-US" sz="800" u="none" strike="noStrike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ame</a:t>
                </a:r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2518137" y="2472653"/>
                <a:ext cx="1821793" cy="24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952"/>
                  </a:lnSpc>
                </a:pPr>
                <a:r>
                  <a:rPr lang="en-US" sz="1600" dirty="0">
                    <a:solidFill>
                      <a:srgbClr val="FFFFFF"/>
                    </a:solidFill>
                    <a:latin typeface="Open Sauce Sans Medium" panose="00000600000000000000" pitchFamily="2" charset="0"/>
                  </a:rPr>
                  <a:t>Mike Budenholzer</a:t>
                </a:r>
              </a:p>
            </p:txBody>
          </p:sp>
          <p:sp>
            <p:nvSpPr>
              <p:cNvPr id="185" name="Freeform 84">
                <a:extLst>
                  <a:ext uri="{FF2B5EF4-FFF2-40B4-BE49-F238E27FC236}">
                    <a16:creationId xmlns:a16="http://schemas.microsoft.com/office/drawing/2014/main" id="{1AB3C28E-7CFF-3236-7D45-9CFBAA762C92}"/>
                  </a:ext>
                </a:extLst>
              </p:cNvPr>
              <p:cNvSpPr/>
              <p:nvPr/>
            </p:nvSpPr>
            <p:spPr>
              <a:xfrm>
                <a:off x="442558" y="612696"/>
                <a:ext cx="185731" cy="185731"/>
              </a:xfrm>
              <a:custGeom>
                <a:avLst/>
                <a:gdLst/>
                <a:ahLst/>
                <a:cxnLst/>
                <a:rect l="l" t="t" r="r" b="b"/>
                <a:pathLst>
                  <a:path w="185731" h="185731">
                    <a:moveTo>
                      <a:pt x="0" y="0"/>
                    </a:moveTo>
                    <a:lnTo>
                      <a:pt x="185731" y="0"/>
                    </a:lnTo>
                    <a:lnTo>
                      <a:pt x="185731" y="185731"/>
                    </a:lnTo>
                    <a:lnTo>
                      <a:pt x="0" y="1857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9" name="QuickSignup"/>
            <p:cNvSpPr/>
            <p:nvPr/>
          </p:nvSpPr>
          <p:spPr>
            <a:xfrm>
              <a:off x="6456539" y="10340829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54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Sauce Sans Medium</vt:lpstr>
      <vt:lpstr>Open Sauce Sans SemiBold</vt:lpstr>
      <vt:lpstr>Arial</vt:lpstr>
      <vt:lpstr>Calibri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Basketball, Karaoke, Secret Santa Sign up Sheet (Portrait)</dc:title>
  <dc:creator>Computer</dc:creator>
  <cp:lastModifiedBy>Hoang Anh</cp:lastModifiedBy>
  <cp:revision>43</cp:revision>
  <dcterms:created xsi:type="dcterms:W3CDTF">2006-08-16T00:00:00Z</dcterms:created>
  <dcterms:modified xsi:type="dcterms:W3CDTF">2024-06-07T15:02:48Z</dcterms:modified>
  <dc:identifier>DAGHajIkefs</dc:identifier>
</cp:coreProperties>
</file>