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1" r:id="rId2"/>
  </p:sldIdLst>
  <p:sldSz cx="7556500" cy="10693400"/>
  <p:notesSz cx="6858000" cy="9144000"/>
  <p:embeddedFontLst>
    <p:embeddedFont>
      <p:font typeface="Teko" pitchFamily="2" charset="0"/>
      <p:regular r:id="rId3"/>
      <p:bold r:id="rId4"/>
    </p:embeddedFont>
    <p:embeddedFont>
      <p:font typeface="Teko Light" pitchFamily="2" charset="0"/>
      <p:regular r:id="rId5"/>
    </p:embeddedFont>
    <p:embeddedFont>
      <p:font typeface="Teko Medium" pitchFamily="2" charset="0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2B2B"/>
    <a:srgbClr val="FF7D40"/>
    <a:srgbClr val="FFFFFF"/>
    <a:srgbClr val="FFF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9" autoAdjust="0"/>
    <p:restoredTop sz="94678" autoAdjust="0"/>
  </p:normalViewPr>
  <p:slideViewPr>
    <p:cSldViewPr>
      <p:cViewPr varScale="1">
        <p:scale>
          <a:sx n="70" d="100"/>
          <a:sy n="70" d="100"/>
        </p:scale>
        <p:origin x="235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8" userDrawn="1">
          <p15:clr>
            <a:srgbClr val="FBAE40"/>
          </p15:clr>
        </p15:guide>
        <p15:guide id="2" pos="23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Basketball #3">
            <a:extLst>
              <a:ext uri="{FF2B5EF4-FFF2-40B4-BE49-F238E27FC236}">
                <a16:creationId xmlns:a16="http://schemas.microsoft.com/office/drawing/2014/main" id="{36626C91-597B-BB83-5C66-1A32B5196866}"/>
              </a:ext>
            </a:extLst>
          </p:cNvPr>
          <p:cNvGrpSpPr/>
          <p:nvPr/>
        </p:nvGrpSpPr>
        <p:grpSpPr>
          <a:xfrm>
            <a:off x="1865" y="5580"/>
            <a:ext cx="7552770" cy="10682239"/>
            <a:chOff x="1865" y="5580"/>
            <a:chExt cx="7552770" cy="10682239"/>
          </a:xfrm>
        </p:grpSpPr>
        <p:pic>
          <p:nvPicPr>
            <p:cNvPr id="6" name="Picture 5" descr="A basketball on a black background&#10;&#10;Description automatically generated">
              <a:extLst>
                <a:ext uri="{FF2B5EF4-FFF2-40B4-BE49-F238E27FC236}">
                  <a16:creationId xmlns:a16="http://schemas.microsoft.com/office/drawing/2014/main" id="{EA08DF28-8E60-8440-C503-C8971E64B5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5" y="5580"/>
              <a:ext cx="7552770" cy="10682239"/>
            </a:xfrm>
            <a:prstGeom prst="rect">
              <a:avLst/>
            </a:prstGeom>
          </p:spPr>
        </p:pic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13C8723B-309D-2C1C-9430-E094E7A9D39B}"/>
                </a:ext>
              </a:extLst>
            </p:cNvPr>
            <p:cNvGrpSpPr/>
            <p:nvPr/>
          </p:nvGrpSpPr>
          <p:grpSpPr>
            <a:xfrm>
              <a:off x="787400" y="449941"/>
              <a:ext cx="5981700" cy="2023201"/>
              <a:chOff x="787400" y="449941"/>
              <a:chExt cx="5981700" cy="2023201"/>
            </a:xfrm>
          </p:grpSpPr>
          <p:sp>
            <p:nvSpPr>
              <p:cNvPr id="14" name="TextBox 14"/>
              <p:cNvSpPr txBox="1"/>
              <p:nvPr/>
            </p:nvSpPr>
            <p:spPr>
              <a:xfrm>
                <a:off x="787400" y="449941"/>
                <a:ext cx="5981700" cy="1872307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noAutofit/>
              </a:bodyPr>
              <a:lstStyle/>
              <a:p>
                <a:pPr algn="ctr">
                  <a:lnSpc>
                    <a:spcPts val="14599"/>
                  </a:lnSpc>
                </a:pPr>
                <a:r>
                  <a:rPr lang="en-US" sz="10600" spc="232" dirty="0">
                    <a:solidFill>
                      <a:srgbClr val="FFFFFF"/>
                    </a:solidFill>
                    <a:latin typeface="Teko Medium"/>
                  </a:rPr>
                  <a:t>BASKETBALL</a:t>
                </a:r>
              </a:p>
            </p:txBody>
          </p:sp>
          <p:sp>
            <p:nvSpPr>
              <p:cNvPr id="15" name="TextBox 15"/>
              <p:cNvSpPr txBox="1"/>
              <p:nvPr/>
            </p:nvSpPr>
            <p:spPr>
              <a:xfrm>
                <a:off x="2954607" y="455806"/>
                <a:ext cx="1647286" cy="256480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ctr">
                  <a:lnSpc>
                    <a:spcPts val="1960"/>
                  </a:lnSpc>
                </a:pPr>
                <a:r>
                  <a:rPr lang="en-US" sz="1400" spc="254" dirty="0">
                    <a:solidFill>
                      <a:srgbClr val="FFFFFF"/>
                    </a:solidFill>
                    <a:latin typeface="Teko Light"/>
                  </a:rPr>
                  <a:t>SIGN UP SHEET</a:t>
                </a:r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7DFDCCB4-B159-191F-741F-08BD4A2B4F7B}"/>
                  </a:ext>
                </a:extLst>
              </p:cNvPr>
              <p:cNvGrpSpPr/>
              <p:nvPr/>
            </p:nvGrpSpPr>
            <p:grpSpPr>
              <a:xfrm>
                <a:off x="2196323" y="2059904"/>
                <a:ext cx="3096185" cy="413238"/>
                <a:chOff x="2196323" y="2059904"/>
                <a:chExt cx="3096185" cy="413238"/>
              </a:xfrm>
            </p:grpSpPr>
            <p:sp>
              <p:nvSpPr>
                <p:cNvPr id="16" name="AutoShape 16"/>
                <p:cNvSpPr/>
                <p:nvPr/>
              </p:nvSpPr>
              <p:spPr>
                <a:xfrm flipV="1">
                  <a:off x="3778250" y="2076881"/>
                  <a:ext cx="0" cy="379284"/>
                </a:xfrm>
                <a:prstGeom prst="line">
                  <a:avLst/>
                </a:prstGeom>
                <a:ln w="9525" cap="flat">
                  <a:solidFill>
                    <a:srgbClr val="F54401">
                      <a:alpha val="32941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35CDE26C-830F-99C2-DF29-B42CE45B04A8}"/>
                    </a:ext>
                  </a:extLst>
                </p:cNvPr>
                <p:cNvGrpSpPr/>
                <p:nvPr/>
              </p:nvGrpSpPr>
              <p:grpSpPr>
                <a:xfrm>
                  <a:off x="2196323" y="2059904"/>
                  <a:ext cx="1336089" cy="413238"/>
                  <a:chOff x="2196323" y="2070440"/>
                  <a:chExt cx="1336089" cy="413238"/>
                </a:xfrm>
              </p:grpSpPr>
              <p:sp>
                <p:nvSpPr>
                  <p:cNvPr id="17" name="TextBox 17"/>
                  <p:cNvSpPr txBox="1"/>
                  <p:nvPr/>
                </p:nvSpPr>
                <p:spPr>
                  <a:xfrm>
                    <a:off x="2986409" y="2070440"/>
                    <a:ext cx="546003" cy="164340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marL="0" lvl="0" indent="0" algn="r">
                      <a:spcBef>
                        <a:spcPct val="0"/>
                      </a:spcBef>
                    </a:pPr>
                    <a:r>
                      <a:rPr lang="en-US" sz="1050" spc="44" dirty="0">
                        <a:solidFill>
                          <a:srgbClr val="FF7D40"/>
                        </a:solidFill>
                        <a:latin typeface="Teko Light"/>
                      </a:rPr>
                      <a:t>Team N</a:t>
                    </a:r>
                    <a:r>
                      <a:rPr lang="en-US" sz="1050" u="none" strike="noStrike" spc="44" dirty="0">
                        <a:solidFill>
                          <a:srgbClr val="FF7D40"/>
                        </a:solidFill>
                        <a:latin typeface="Teko Light"/>
                      </a:rPr>
                      <a:t>ame</a:t>
                    </a:r>
                  </a:p>
                </p:txBody>
              </p:sp>
              <p:sp>
                <p:nvSpPr>
                  <p:cNvPr id="18" name="TextBox 18"/>
                  <p:cNvSpPr txBox="1"/>
                  <p:nvPr/>
                </p:nvSpPr>
                <p:spPr>
                  <a:xfrm>
                    <a:off x="2196323" y="2215405"/>
                    <a:ext cx="1336089" cy="268273"/>
                  </a:xfrm>
                  <a:prstGeom prst="rect">
                    <a:avLst/>
                  </a:prstGeom>
                </p:spPr>
                <p:txBody>
                  <a:bodyPr lIns="0" tIns="0" rIns="0" bIns="0" rtlCol="0" anchor="t" anchorCtr="1">
                    <a:spAutoFit/>
                  </a:bodyPr>
                  <a:lstStyle/>
                  <a:p>
                    <a:pPr algn="r">
                      <a:lnSpc>
                        <a:spcPts val="2106"/>
                      </a:lnSpc>
                    </a:pPr>
                    <a:r>
                      <a:rPr lang="en-US" sz="1700" spc="58" dirty="0">
                        <a:solidFill>
                          <a:srgbClr val="FFFFFF"/>
                        </a:solidFill>
                        <a:latin typeface="Teko Light"/>
                      </a:rPr>
                      <a:t>LOS ANGELES LAKERS</a:t>
                    </a:r>
                  </a:p>
                </p:txBody>
              </p:sp>
            </p:grpSp>
            <p:grpSp>
              <p:nvGrpSpPr>
                <p:cNvPr id="23" name="Group 22">
                  <a:extLst>
                    <a:ext uri="{FF2B5EF4-FFF2-40B4-BE49-F238E27FC236}">
                      <a16:creationId xmlns:a16="http://schemas.microsoft.com/office/drawing/2014/main" id="{0932092E-F53C-F717-3543-B80FC03DDE73}"/>
                    </a:ext>
                  </a:extLst>
                </p:cNvPr>
                <p:cNvGrpSpPr/>
                <p:nvPr/>
              </p:nvGrpSpPr>
              <p:grpSpPr>
                <a:xfrm>
                  <a:off x="4022887" y="2059904"/>
                  <a:ext cx="1269621" cy="413238"/>
                  <a:chOff x="4022887" y="2070440"/>
                  <a:chExt cx="1269621" cy="413238"/>
                </a:xfrm>
              </p:grpSpPr>
              <p:sp>
                <p:nvSpPr>
                  <p:cNvPr id="19" name="TextBox 19"/>
                  <p:cNvSpPr txBox="1"/>
                  <p:nvPr/>
                </p:nvSpPr>
                <p:spPr>
                  <a:xfrm>
                    <a:off x="4022887" y="2070440"/>
                    <a:ext cx="592599" cy="164340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 marL="0" lvl="0" indent="0" algn="l">
                      <a:spcBef>
                        <a:spcPct val="0"/>
                      </a:spcBef>
                    </a:pPr>
                    <a:r>
                      <a:rPr lang="en-US" sz="1050" spc="44" dirty="0">
                        <a:solidFill>
                          <a:srgbClr val="FF7D40"/>
                        </a:solidFill>
                        <a:latin typeface="Teko Light"/>
                      </a:rPr>
                      <a:t>Coach N</a:t>
                    </a:r>
                    <a:r>
                      <a:rPr lang="en-US" sz="1050" u="none" strike="noStrike" spc="44" dirty="0">
                        <a:solidFill>
                          <a:srgbClr val="FF7D40"/>
                        </a:solidFill>
                        <a:latin typeface="Teko Light"/>
                      </a:rPr>
                      <a:t>ame</a:t>
                    </a:r>
                  </a:p>
                </p:txBody>
              </p:sp>
              <p:sp>
                <p:nvSpPr>
                  <p:cNvPr id="20" name="TextBox 20"/>
                  <p:cNvSpPr txBox="1"/>
                  <p:nvPr/>
                </p:nvSpPr>
                <p:spPr>
                  <a:xfrm>
                    <a:off x="4022887" y="2215405"/>
                    <a:ext cx="1269621" cy="268273"/>
                  </a:xfrm>
                  <a:prstGeom prst="rect">
                    <a:avLst/>
                  </a:prstGeom>
                </p:spPr>
                <p:txBody>
                  <a:bodyPr lIns="0" tIns="0" rIns="0" bIns="0" rtlCol="0" anchor="t" anchorCtr="1">
                    <a:spAutoFit/>
                  </a:bodyPr>
                  <a:lstStyle/>
                  <a:p>
                    <a:pPr algn="l">
                      <a:lnSpc>
                        <a:spcPts val="2106"/>
                      </a:lnSpc>
                    </a:pPr>
                    <a:r>
                      <a:rPr lang="en-US" sz="1700" spc="58" dirty="0">
                        <a:solidFill>
                          <a:srgbClr val="FFFFFF"/>
                        </a:solidFill>
                        <a:latin typeface="Teko Light"/>
                      </a:rPr>
                      <a:t>MIKE BUDENHOLZER</a:t>
                    </a:r>
                  </a:p>
                </p:txBody>
              </p:sp>
            </p:grpSp>
          </p:grpSp>
        </p:grpSp>
        <p:sp>
          <p:nvSpPr>
            <p:cNvPr id="21" name="QuickSignup"/>
            <p:cNvSpPr/>
            <p:nvPr/>
          </p:nvSpPr>
          <p:spPr>
            <a:xfrm>
              <a:off x="3447798" y="10340829"/>
              <a:ext cx="660903" cy="133213"/>
            </a:xfrm>
            <a:custGeom>
              <a:avLst/>
              <a:gdLst/>
              <a:ahLst/>
              <a:cxnLst/>
              <a:rect l="l" t="t" r="r" b="b"/>
              <a:pathLst>
                <a:path w="660903" h="133213">
                  <a:moveTo>
                    <a:pt x="0" y="0"/>
                  </a:moveTo>
                  <a:lnTo>
                    <a:pt x="660902" y="0"/>
                  </a:lnTo>
                  <a:lnTo>
                    <a:pt x="660902" y="133213"/>
                  </a:lnTo>
                  <a:lnTo>
                    <a:pt x="0" y="1332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70000"/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 dirty="0"/>
            </a:p>
          </p:txBody>
        </p:sp>
      </p:grpSp>
      <p:graphicFrame>
        <p:nvGraphicFramePr>
          <p:cNvPr id="13" name="Table Basketball sign up #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910099"/>
              </p:ext>
            </p:extLst>
          </p:nvPr>
        </p:nvGraphicFramePr>
        <p:xfrm>
          <a:off x="437474" y="2806280"/>
          <a:ext cx="6681552" cy="7441449"/>
        </p:xfrm>
        <a:graphic>
          <a:graphicData uri="http://schemas.openxmlformats.org/drawingml/2006/table">
            <a:tbl>
              <a:tblPr/>
              <a:tblGrid>
                <a:gridCol w="1670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0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0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03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396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278"/>
                        </a:lnSpc>
                        <a:defRPr/>
                      </a:pPr>
                      <a:r>
                        <a:rPr lang="en-US" sz="900" u="none" strike="noStrike" spc="116" dirty="0">
                          <a:solidFill>
                            <a:srgbClr val="FFFFFF"/>
                          </a:solidFill>
                          <a:latin typeface="Teko"/>
                        </a:rPr>
                        <a:t>NAME OF PLAYER</a:t>
                      </a:r>
                      <a:endParaRPr lang="en-US" sz="1100" dirty="0"/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D4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278"/>
                        </a:lnSpc>
                        <a:defRPr/>
                      </a:pPr>
                      <a:r>
                        <a:rPr lang="en-US" sz="900" u="none" strike="noStrike" spc="116" dirty="0">
                          <a:solidFill>
                            <a:srgbClr val="FFFFFF"/>
                          </a:solidFill>
                          <a:latin typeface="Teko"/>
                        </a:rPr>
                        <a:t>PHONE</a:t>
                      </a:r>
                      <a:endParaRPr lang="en-US" sz="1100" dirty="0"/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D4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278"/>
                        </a:lnSpc>
                        <a:defRPr/>
                      </a:pPr>
                      <a:r>
                        <a:rPr lang="en-US" sz="900" u="none" strike="noStrike" spc="116" dirty="0">
                          <a:solidFill>
                            <a:srgbClr val="FFFFFF"/>
                          </a:solidFill>
                          <a:latin typeface="Teko"/>
                        </a:rPr>
                        <a:t>EMAIL</a:t>
                      </a:r>
                      <a:endParaRPr lang="en-US" sz="1100" dirty="0"/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D4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278"/>
                        </a:lnSpc>
                        <a:defRPr/>
                      </a:pPr>
                      <a:r>
                        <a:rPr lang="en-US" sz="900" spc="116" dirty="0">
                          <a:solidFill>
                            <a:srgbClr val="FFFFFF"/>
                          </a:solidFill>
                          <a:latin typeface="Teko"/>
                        </a:rPr>
                        <a:t>POSITION</a:t>
                      </a:r>
                      <a:endParaRPr lang="en-US" sz="1100" dirty="0"/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D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7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97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97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97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97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97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97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97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97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97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97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197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197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197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197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197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7197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7197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7197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99"/>
                        </a:lnSpc>
                        <a:spcBef>
                          <a:spcPct val="0"/>
                        </a:spcBef>
                        <a:defRPr/>
                      </a:pPr>
                      <a:endParaRPr lang="en-US" sz="900" dirty="0">
                        <a:solidFill>
                          <a:srgbClr val="2B2B2B"/>
                        </a:solidFill>
                        <a:latin typeface="Teko" pitchFamily="2" charset="0"/>
                        <a:cs typeface="Teko" pitchFamily="2" charset="0"/>
                      </a:endParaRPr>
                    </a:p>
                  </a:txBody>
                  <a:tcPr marT="9144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19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Teko Medium</vt:lpstr>
      <vt:lpstr>Teko</vt:lpstr>
      <vt:lpstr>Teko Light</vt:lpstr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of Basketball, Karaoke, Secret Santa Sign up Sheet (Portrait)</dc:title>
  <dc:creator>Computer</dc:creator>
  <cp:lastModifiedBy>Hoang Anh</cp:lastModifiedBy>
  <cp:revision>45</cp:revision>
  <dcterms:created xsi:type="dcterms:W3CDTF">2006-08-16T00:00:00Z</dcterms:created>
  <dcterms:modified xsi:type="dcterms:W3CDTF">2024-06-07T16:42:09Z</dcterms:modified>
  <dc:identifier>DAGHajIkefs</dc:identifier>
</cp:coreProperties>
</file>