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67" r:id="rId2"/>
  </p:sldIdLst>
  <p:sldSz cx="7556500" cy="10693400"/>
  <p:notesSz cx="6858000" cy="9144000"/>
  <p:embeddedFontLst>
    <p:embeddedFont>
      <p:font typeface="Newsreader" panose="020B0604020202020204" charset="0"/>
      <p:regular r:id="rId4"/>
      <p:bold r:id="rId5"/>
      <p:italic r:id="rId6"/>
      <p:boldItalic r:id="rId7"/>
    </p:embeddedFont>
    <p:embeddedFont>
      <p:font typeface="Quicksand Medium" pitchFamily="2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261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457B3-5958-4932-8D1A-D5CFC753FCA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9BE02-D9C4-4DA9-B0E6-A4116DABD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8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79BE02-D9C4-4DA9-B0E6-A4116DABD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4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Chair massage 1">
            <a:extLst>
              <a:ext uri="{FF2B5EF4-FFF2-40B4-BE49-F238E27FC236}">
                <a16:creationId xmlns:a16="http://schemas.microsoft.com/office/drawing/2014/main" id="{3EC88A9C-CDFB-5F29-D5C4-41361AEF4E71}"/>
              </a:ext>
            </a:extLst>
          </p:cNvPr>
          <p:cNvGrpSpPr/>
          <p:nvPr/>
        </p:nvGrpSpPr>
        <p:grpSpPr>
          <a:xfrm>
            <a:off x="189642" y="398138"/>
            <a:ext cx="7253047" cy="9984003"/>
            <a:chOff x="189642" y="398138"/>
            <a:chExt cx="7253047" cy="9984003"/>
          </a:xfrm>
        </p:grpSpPr>
        <p:sp>
          <p:nvSpPr>
            <p:cNvPr id="3" name="Freeform 3"/>
            <p:cNvSpPr/>
            <p:nvPr/>
          </p:nvSpPr>
          <p:spPr>
            <a:xfrm>
              <a:off x="311716" y="2554956"/>
              <a:ext cx="6933068" cy="7827185"/>
            </a:xfrm>
            <a:prstGeom prst="roundRect">
              <a:avLst>
                <a:gd name="adj" fmla="val 2058"/>
              </a:avLst>
            </a:prstGeom>
            <a:solidFill>
              <a:srgbClr val="FFF9F2">
                <a:alpha val="49804"/>
              </a:srgbClr>
            </a:solidFill>
            <a:ln w="9525" cap="sq">
              <a:solidFill>
                <a:srgbClr val="4B2501">
                  <a:alpha val="49804"/>
                </a:srgbClr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171372E4-4C29-4F03-1081-121C7025A7D2}"/>
                </a:ext>
              </a:extLst>
            </p:cNvPr>
            <p:cNvGrpSpPr/>
            <p:nvPr/>
          </p:nvGrpSpPr>
          <p:grpSpPr>
            <a:xfrm>
              <a:off x="517345" y="3517063"/>
              <a:ext cx="6525311" cy="6652417"/>
              <a:chOff x="517344" y="3517063"/>
              <a:chExt cx="6525311" cy="6652417"/>
            </a:xfrm>
          </p:grpSpPr>
          <p:sp>
            <p:nvSpPr>
              <p:cNvPr id="18" name="AutoShape 18"/>
              <p:cNvSpPr/>
              <p:nvPr/>
            </p:nvSpPr>
            <p:spPr>
              <a:xfrm>
                <a:off x="517344" y="3517063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2199650" y="3517063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3881947" y="3517063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5254204" y="3517063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517344" y="3960558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2199650" y="3960558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3881947" y="3960558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5254204" y="3960558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517344" y="4404052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2199650" y="4404052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3881947" y="4404052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5254204" y="4404052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517344" y="4847547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2199650" y="4847547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AutoShape 35"/>
              <p:cNvSpPr/>
              <p:nvPr/>
            </p:nvSpPr>
            <p:spPr>
              <a:xfrm>
                <a:off x="3881947" y="4847547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5254204" y="4847547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AutoShape 38"/>
              <p:cNvSpPr/>
              <p:nvPr/>
            </p:nvSpPr>
            <p:spPr>
              <a:xfrm>
                <a:off x="517344" y="5291041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AutoShape 39"/>
              <p:cNvSpPr/>
              <p:nvPr/>
            </p:nvSpPr>
            <p:spPr>
              <a:xfrm>
                <a:off x="2199650" y="5291041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AutoShape 40"/>
              <p:cNvSpPr/>
              <p:nvPr/>
            </p:nvSpPr>
            <p:spPr>
              <a:xfrm>
                <a:off x="3881947" y="5291041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AutoShape 41"/>
              <p:cNvSpPr/>
              <p:nvPr/>
            </p:nvSpPr>
            <p:spPr>
              <a:xfrm>
                <a:off x="5254204" y="5291041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AutoShape 43"/>
              <p:cNvSpPr/>
              <p:nvPr/>
            </p:nvSpPr>
            <p:spPr>
              <a:xfrm>
                <a:off x="517344" y="5734535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AutoShape 44"/>
              <p:cNvSpPr/>
              <p:nvPr/>
            </p:nvSpPr>
            <p:spPr>
              <a:xfrm>
                <a:off x="2199650" y="5734535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AutoShape 45"/>
              <p:cNvSpPr/>
              <p:nvPr/>
            </p:nvSpPr>
            <p:spPr>
              <a:xfrm>
                <a:off x="3881947" y="5734535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AutoShape 46"/>
              <p:cNvSpPr/>
              <p:nvPr/>
            </p:nvSpPr>
            <p:spPr>
              <a:xfrm>
                <a:off x="5254204" y="5734535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AutoShape 48"/>
              <p:cNvSpPr/>
              <p:nvPr/>
            </p:nvSpPr>
            <p:spPr>
              <a:xfrm>
                <a:off x="517344" y="6178030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AutoShape 49"/>
              <p:cNvSpPr/>
              <p:nvPr/>
            </p:nvSpPr>
            <p:spPr>
              <a:xfrm>
                <a:off x="2199650" y="6178030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AutoShape 50"/>
              <p:cNvSpPr/>
              <p:nvPr/>
            </p:nvSpPr>
            <p:spPr>
              <a:xfrm>
                <a:off x="3881947" y="6178030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AutoShape 51"/>
              <p:cNvSpPr/>
              <p:nvPr/>
            </p:nvSpPr>
            <p:spPr>
              <a:xfrm>
                <a:off x="5254204" y="6178030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AutoShape 53"/>
              <p:cNvSpPr/>
              <p:nvPr/>
            </p:nvSpPr>
            <p:spPr>
              <a:xfrm>
                <a:off x="517344" y="6621524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AutoShape 54"/>
              <p:cNvSpPr/>
              <p:nvPr/>
            </p:nvSpPr>
            <p:spPr>
              <a:xfrm>
                <a:off x="2199650" y="6621524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AutoShape 55"/>
              <p:cNvSpPr/>
              <p:nvPr/>
            </p:nvSpPr>
            <p:spPr>
              <a:xfrm>
                <a:off x="3881947" y="6621524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utoShape 56"/>
              <p:cNvSpPr/>
              <p:nvPr/>
            </p:nvSpPr>
            <p:spPr>
              <a:xfrm>
                <a:off x="5254204" y="6621524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AutoShape 58"/>
              <p:cNvSpPr/>
              <p:nvPr/>
            </p:nvSpPr>
            <p:spPr>
              <a:xfrm>
                <a:off x="517344" y="7065019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AutoShape 59"/>
              <p:cNvSpPr/>
              <p:nvPr/>
            </p:nvSpPr>
            <p:spPr>
              <a:xfrm>
                <a:off x="2199650" y="7065019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AutoShape 60"/>
              <p:cNvSpPr/>
              <p:nvPr/>
            </p:nvSpPr>
            <p:spPr>
              <a:xfrm>
                <a:off x="3881947" y="7065019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AutoShape 61"/>
              <p:cNvSpPr/>
              <p:nvPr/>
            </p:nvSpPr>
            <p:spPr>
              <a:xfrm>
                <a:off x="5254204" y="7065019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AutoShape 63"/>
              <p:cNvSpPr/>
              <p:nvPr/>
            </p:nvSpPr>
            <p:spPr>
              <a:xfrm>
                <a:off x="517344" y="7508513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utoShape 64"/>
              <p:cNvSpPr/>
              <p:nvPr/>
            </p:nvSpPr>
            <p:spPr>
              <a:xfrm>
                <a:off x="2199650" y="7508513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AutoShape 65"/>
              <p:cNvSpPr/>
              <p:nvPr/>
            </p:nvSpPr>
            <p:spPr>
              <a:xfrm>
                <a:off x="3881947" y="7508513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AutoShape 66"/>
              <p:cNvSpPr/>
              <p:nvPr/>
            </p:nvSpPr>
            <p:spPr>
              <a:xfrm>
                <a:off x="5254204" y="7508513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AutoShape 68"/>
              <p:cNvSpPr/>
              <p:nvPr/>
            </p:nvSpPr>
            <p:spPr>
              <a:xfrm>
                <a:off x="517344" y="7952007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AutoShape 69"/>
              <p:cNvSpPr/>
              <p:nvPr/>
            </p:nvSpPr>
            <p:spPr>
              <a:xfrm>
                <a:off x="2199650" y="7952007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AutoShape 70"/>
              <p:cNvSpPr/>
              <p:nvPr/>
            </p:nvSpPr>
            <p:spPr>
              <a:xfrm>
                <a:off x="3881947" y="7952007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AutoShape 71"/>
              <p:cNvSpPr/>
              <p:nvPr/>
            </p:nvSpPr>
            <p:spPr>
              <a:xfrm>
                <a:off x="5254204" y="7952007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AutoShape 73"/>
              <p:cNvSpPr/>
              <p:nvPr/>
            </p:nvSpPr>
            <p:spPr>
              <a:xfrm>
                <a:off x="517344" y="8395502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AutoShape 74"/>
              <p:cNvSpPr/>
              <p:nvPr/>
            </p:nvSpPr>
            <p:spPr>
              <a:xfrm>
                <a:off x="2199650" y="8395502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AutoShape 75"/>
              <p:cNvSpPr/>
              <p:nvPr/>
            </p:nvSpPr>
            <p:spPr>
              <a:xfrm>
                <a:off x="3881947" y="8395502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AutoShape 76"/>
              <p:cNvSpPr/>
              <p:nvPr/>
            </p:nvSpPr>
            <p:spPr>
              <a:xfrm>
                <a:off x="5254204" y="8395502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AutoShape 78"/>
              <p:cNvSpPr/>
              <p:nvPr/>
            </p:nvSpPr>
            <p:spPr>
              <a:xfrm>
                <a:off x="517344" y="8838996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AutoShape 79"/>
              <p:cNvSpPr/>
              <p:nvPr/>
            </p:nvSpPr>
            <p:spPr>
              <a:xfrm>
                <a:off x="2199650" y="8838996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AutoShape 80"/>
              <p:cNvSpPr/>
              <p:nvPr/>
            </p:nvSpPr>
            <p:spPr>
              <a:xfrm>
                <a:off x="3881947" y="8838996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utoShape 81"/>
              <p:cNvSpPr/>
              <p:nvPr/>
            </p:nvSpPr>
            <p:spPr>
              <a:xfrm>
                <a:off x="5254204" y="8838996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AutoShape 83"/>
              <p:cNvSpPr/>
              <p:nvPr/>
            </p:nvSpPr>
            <p:spPr>
              <a:xfrm>
                <a:off x="517344" y="9282491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AutoShape 84"/>
              <p:cNvSpPr/>
              <p:nvPr/>
            </p:nvSpPr>
            <p:spPr>
              <a:xfrm>
                <a:off x="2199650" y="9282491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AutoShape 85"/>
              <p:cNvSpPr/>
              <p:nvPr/>
            </p:nvSpPr>
            <p:spPr>
              <a:xfrm>
                <a:off x="3881947" y="9282491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AutoShape 86"/>
              <p:cNvSpPr/>
              <p:nvPr/>
            </p:nvSpPr>
            <p:spPr>
              <a:xfrm>
                <a:off x="5254204" y="9282491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AutoShape 88"/>
              <p:cNvSpPr/>
              <p:nvPr/>
            </p:nvSpPr>
            <p:spPr>
              <a:xfrm>
                <a:off x="517344" y="9725985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89"/>
              <p:cNvSpPr/>
              <p:nvPr/>
            </p:nvSpPr>
            <p:spPr>
              <a:xfrm>
                <a:off x="2199650" y="9725985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AutoShape 90"/>
              <p:cNvSpPr/>
              <p:nvPr/>
            </p:nvSpPr>
            <p:spPr>
              <a:xfrm>
                <a:off x="3881947" y="9725985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AutoShape 91"/>
              <p:cNvSpPr/>
              <p:nvPr/>
            </p:nvSpPr>
            <p:spPr>
              <a:xfrm>
                <a:off x="5254204" y="9725985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AutoShape 93"/>
              <p:cNvSpPr/>
              <p:nvPr/>
            </p:nvSpPr>
            <p:spPr>
              <a:xfrm>
                <a:off x="517344" y="10169480"/>
                <a:ext cx="147842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AutoShape 94"/>
              <p:cNvSpPr/>
              <p:nvPr/>
            </p:nvSpPr>
            <p:spPr>
              <a:xfrm>
                <a:off x="2199650" y="10169480"/>
                <a:ext cx="1478410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AutoShape 95"/>
              <p:cNvSpPr/>
              <p:nvPr/>
            </p:nvSpPr>
            <p:spPr>
              <a:xfrm>
                <a:off x="3881947" y="10169480"/>
                <a:ext cx="1168378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AutoShape 96"/>
              <p:cNvSpPr/>
              <p:nvPr/>
            </p:nvSpPr>
            <p:spPr>
              <a:xfrm>
                <a:off x="5254204" y="10169480"/>
                <a:ext cx="1788451" cy="0"/>
              </a:xfrm>
              <a:prstGeom prst="line">
                <a:avLst/>
              </a:prstGeom>
              <a:ln w="6350" cap="rnd">
                <a:solidFill>
                  <a:srgbClr val="4E2807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069F7080-539C-46C9-F59E-A4D853953DC9}"/>
                </a:ext>
              </a:extLst>
            </p:cNvPr>
            <p:cNvGrpSpPr/>
            <p:nvPr/>
          </p:nvGrpSpPr>
          <p:grpSpPr>
            <a:xfrm>
              <a:off x="517344" y="2765230"/>
              <a:ext cx="6525312" cy="357150"/>
              <a:chOff x="517344" y="2765230"/>
              <a:chExt cx="6525312" cy="35715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517344" y="2765230"/>
                <a:ext cx="1478419" cy="357150"/>
              </a:xfrm>
              <a:prstGeom prst="roundRect">
                <a:avLst>
                  <a:gd name="adj" fmla="val 27335"/>
                </a:avLst>
              </a:prstGeom>
              <a:solidFill>
                <a:srgbClr val="B797B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9"/>
              <p:cNvSpPr/>
              <p:nvPr/>
            </p:nvSpPr>
            <p:spPr>
              <a:xfrm>
                <a:off x="2199642" y="2765230"/>
                <a:ext cx="1478419" cy="357150"/>
              </a:xfrm>
              <a:prstGeom prst="roundRect">
                <a:avLst>
                  <a:gd name="adj" fmla="val 27335"/>
                </a:avLst>
              </a:prstGeom>
              <a:solidFill>
                <a:srgbClr val="B797B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/>
              <p:nvPr/>
            </p:nvSpPr>
            <p:spPr>
              <a:xfrm>
                <a:off x="3881939" y="2765230"/>
                <a:ext cx="1168387" cy="357150"/>
              </a:xfrm>
              <a:prstGeom prst="roundRect">
                <a:avLst>
                  <a:gd name="adj" fmla="val 26446"/>
                </a:avLst>
              </a:prstGeom>
              <a:solidFill>
                <a:srgbClr val="B797B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/>
              <p:nvPr/>
            </p:nvSpPr>
            <p:spPr>
              <a:xfrm>
                <a:off x="5254205" y="2765230"/>
                <a:ext cx="1788451" cy="357150"/>
              </a:xfrm>
              <a:prstGeom prst="roundRect">
                <a:avLst>
                  <a:gd name="adj" fmla="val 26446"/>
                </a:avLst>
              </a:prstGeom>
              <a:solidFill>
                <a:srgbClr val="B797B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TextBox 100"/>
              <p:cNvSpPr txBox="1"/>
              <p:nvPr/>
            </p:nvSpPr>
            <p:spPr>
              <a:xfrm>
                <a:off x="615360" y="2849508"/>
                <a:ext cx="1282387" cy="18859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200" dirty="0">
                    <a:solidFill>
                      <a:srgbClr val="FFF9F2"/>
                    </a:solidFill>
                    <a:latin typeface="Quicksand Medium"/>
                  </a:rPr>
                  <a:t>Name</a:t>
                </a:r>
              </a:p>
            </p:txBody>
          </p:sp>
          <p:sp>
            <p:nvSpPr>
              <p:cNvPr id="101" name="TextBox 101"/>
              <p:cNvSpPr txBox="1"/>
              <p:nvPr/>
            </p:nvSpPr>
            <p:spPr>
              <a:xfrm>
                <a:off x="2297658" y="2849508"/>
                <a:ext cx="1282387" cy="18859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200" dirty="0">
                    <a:solidFill>
                      <a:srgbClr val="FFF9F2"/>
                    </a:solidFill>
                    <a:latin typeface="Quicksand Medium"/>
                  </a:rPr>
                  <a:t>Phone</a:t>
                </a:r>
              </a:p>
            </p:txBody>
          </p:sp>
          <p:sp>
            <p:nvSpPr>
              <p:cNvPr id="102" name="TextBox 102"/>
              <p:cNvSpPr txBox="1"/>
              <p:nvPr/>
            </p:nvSpPr>
            <p:spPr>
              <a:xfrm>
                <a:off x="5507237" y="2849508"/>
                <a:ext cx="1282387" cy="18859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200" dirty="0">
                    <a:solidFill>
                      <a:srgbClr val="FFF9F2"/>
                    </a:solidFill>
                    <a:latin typeface="Quicksand Medium"/>
                  </a:rPr>
                  <a:t>Type of massage</a:t>
                </a:r>
              </a:p>
            </p:txBody>
          </p:sp>
          <p:sp>
            <p:nvSpPr>
              <p:cNvPr id="103" name="TextBox 103"/>
              <p:cNvSpPr txBox="1"/>
              <p:nvPr/>
            </p:nvSpPr>
            <p:spPr>
              <a:xfrm>
                <a:off x="4127925" y="2849508"/>
                <a:ext cx="676415" cy="18859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200" dirty="0">
                    <a:solidFill>
                      <a:srgbClr val="FFF9F2"/>
                    </a:solidFill>
                    <a:latin typeface="Quicksand Medium"/>
                  </a:rPr>
                  <a:t>Time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8A9B3E6A-7101-B12A-FB5B-DD2972E25029}"/>
                </a:ext>
              </a:extLst>
            </p:cNvPr>
            <p:cNvGrpSpPr/>
            <p:nvPr/>
          </p:nvGrpSpPr>
          <p:grpSpPr>
            <a:xfrm>
              <a:off x="189642" y="398138"/>
              <a:ext cx="7056892" cy="2156818"/>
              <a:chOff x="189642" y="398138"/>
              <a:chExt cx="7056892" cy="2156818"/>
            </a:xfrm>
          </p:grpSpPr>
          <p:sp>
            <p:nvSpPr>
              <p:cNvPr id="99" name="TextBox 99"/>
              <p:cNvSpPr txBox="1"/>
              <p:nvPr/>
            </p:nvSpPr>
            <p:spPr>
              <a:xfrm>
                <a:off x="301561" y="398138"/>
                <a:ext cx="1483584" cy="26084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>
                  <a:lnSpc>
                    <a:spcPts val="2207"/>
                  </a:lnSpc>
                  <a:spcBef>
                    <a:spcPct val="0"/>
                  </a:spcBef>
                </a:pPr>
                <a:r>
                  <a:rPr lang="en-US" sz="1600" u="none" strike="noStrike" dirty="0">
                    <a:solidFill>
                      <a:srgbClr val="4E2807"/>
                    </a:solidFill>
                    <a:latin typeface="Quicksand Medium"/>
                  </a:rPr>
                  <a:t>Sign up Sheet</a:t>
                </a:r>
              </a:p>
            </p:txBody>
          </p:sp>
          <p:sp>
            <p:nvSpPr>
              <p:cNvPr id="104" name="Freeform 104"/>
              <p:cNvSpPr/>
              <p:nvPr/>
            </p:nvSpPr>
            <p:spPr>
              <a:xfrm flipH="1">
                <a:off x="4899685" y="417190"/>
                <a:ext cx="2346849" cy="2137766"/>
              </a:xfrm>
              <a:custGeom>
                <a:avLst/>
                <a:gdLst/>
                <a:ahLst/>
                <a:cxnLst/>
                <a:rect l="l" t="t" r="r" b="b"/>
                <a:pathLst>
                  <a:path w="2346849" h="2137766">
                    <a:moveTo>
                      <a:pt x="2346849" y="0"/>
                    </a:moveTo>
                    <a:lnTo>
                      <a:pt x="0" y="0"/>
                    </a:lnTo>
                    <a:lnTo>
                      <a:pt x="0" y="2137766"/>
                    </a:lnTo>
                    <a:lnTo>
                      <a:pt x="2346849" y="2137766"/>
                    </a:lnTo>
                    <a:lnTo>
                      <a:pt x="2346849" y="0"/>
                    </a:lnTo>
                    <a:close/>
                  </a:path>
                </a:pathLst>
              </a:custGeom>
              <a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076FD90-2E6A-2E4C-9848-6EC9ED8D6E7D}"/>
                  </a:ext>
                </a:extLst>
              </p:cNvPr>
              <p:cNvSpPr txBox="1"/>
              <p:nvPr/>
            </p:nvSpPr>
            <p:spPr>
              <a:xfrm>
                <a:off x="189642" y="783856"/>
                <a:ext cx="2868431" cy="130657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>
                  <a:lnSpc>
                    <a:spcPct val="75000"/>
                  </a:lnSpc>
                </a:pPr>
                <a:r>
                  <a:rPr lang="en-US" sz="5050" b="1" dirty="0">
                    <a:solidFill>
                      <a:srgbClr val="4E2807"/>
                    </a:solidFill>
                    <a:latin typeface="Newsreader" panose="02000000000000000000" pitchFamily="2" charset="0"/>
                  </a:rPr>
                  <a:t>Chair  massage</a:t>
                </a:r>
              </a:p>
            </p:txBody>
          </p:sp>
        </p:grpSp>
        <p:sp>
          <p:nvSpPr>
            <p:cNvPr id="97" name="QuickSignup"/>
            <p:cNvSpPr/>
            <p:nvPr/>
          </p:nvSpPr>
          <p:spPr>
            <a:xfrm rot="5400000">
              <a:off x="7045631" y="9777184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alphaModFix amt="70000"/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Quicksand Medium</vt:lpstr>
      <vt:lpstr>Newsreader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Audition, Bake Sales, Chair Massage sign up sheets (Portrait)</dc:title>
  <dc:creator>Computer</dc:creator>
  <cp:lastModifiedBy>Thao Thanh</cp:lastModifiedBy>
  <cp:revision>9</cp:revision>
  <dcterms:created xsi:type="dcterms:W3CDTF">2006-08-16T00:00:00Z</dcterms:created>
  <dcterms:modified xsi:type="dcterms:W3CDTF">2024-05-30T02:48:18Z</dcterms:modified>
  <dc:identifier>DAGGkwe0V9o</dc:identifier>
</cp:coreProperties>
</file>