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9" r:id="rId2"/>
  </p:sldIdLst>
  <p:sldSz cx="7556500" cy="10693400"/>
  <p:notesSz cx="6858000" cy="9144000"/>
  <p:embeddedFontLst>
    <p:embeddedFont>
      <p:font typeface="DM Sans" pitchFamily="2" charset="0"/>
      <p:regular r:id="rId3"/>
      <p:bold r:id="rId4"/>
      <p:italic r:id="rId5"/>
      <p:boldItalic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1" d="100"/>
          <a:sy n="51" d="100"/>
        </p:scale>
        <p:origin x="2616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3B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2" name="Chair massage 2">
            <a:extLst>
              <a:ext uri="{FF2B5EF4-FFF2-40B4-BE49-F238E27FC236}">
                <a16:creationId xmlns:a16="http://schemas.microsoft.com/office/drawing/2014/main" id="{F06B3F15-7C9F-178B-BEC0-24D69FD47968}"/>
              </a:ext>
            </a:extLst>
          </p:cNvPr>
          <p:cNvGrpSpPr/>
          <p:nvPr/>
        </p:nvGrpSpPr>
        <p:grpSpPr>
          <a:xfrm>
            <a:off x="0" y="0"/>
            <a:ext cx="7560000" cy="10273754"/>
            <a:chOff x="0" y="0"/>
            <a:chExt cx="7560000" cy="10273754"/>
          </a:xfrm>
        </p:grpSpPr>
        <p:grpSp>
          <p:nvGrpSpPr>
            <p:cNvPr id="242" name="Group 241">
              <a:extLst>
                <a:ext uri="{FF2B5EF4-FFF2-40B4-BE49-F238E27FC236}">
                  <a16:creationId xmlns:a16="http://schemas.microsoft.com/office/drawing/2014/main" id="{69BE88F5-249F-F8ED-7F8B-A76286FB545A}"/>
                </a:ext>
              </a:extLst>
            </p:cNvPr>
            <p:cNvGrpSpPr/>
            <p:nvPr/>
          </p:nvGrpSpPr>
          <p:grpSpPr>
            <a:xfrm>
              <a:off x="0" y="0"/>
              <a:ext cx="7560000" cy="3375973"/>
              <a:chOff x="0" y="0"/>
              <a:chExt cx="7560000" cy="3375973"/>
            </a:xfrm>
          </p:grpSpPr>
          <p:pic>
            <p:nvPicPr>
              <p:cNvPr id="3" name="Picture 3"/>
              <p:cNvPicPr>
                <a:picLocks noChangeAspect="1"/>
              </p:cNvPicPr>
              <p:nvPr/>
            </p:nvPicPr>
            <p:blipFill>
              <a:blip r:embed="rId2">
                <a:alphaModFix amt="70000"/>
              </a:blip>
              <a:srcRect t="16255" b="16255"/>
              <a:stretch>
                <a:fillRect/>
              </a:stretch>
            </p:blipFill>
            <p:spPr>
              <a:xfrm>
                <a:off x="0" y="0"/>
                <a:ext cx="7560000" cy="3375973"/>
              </a:xfrm>
              <a:prstGeom prst="rect">
                <a:avLst/>
              </a:prstGeom>
            </p:spPr>
          </p:pic>
          <p:sp>
            <p:nvSpPr>
              <p:cNvPr id="5" name="AutoShape 5"/>
              <p:cNvSpPr/>
              <p:nvPr/>
            </p:nvSpPr>
            <p:spPr>
              <a:xfrm>
                <a:off x="0" y="0"/>
                <a:ext cx="7560000" cy="3375973"/>
              </a:xfrm>
              <a:prstGeom prst="rect">
                <a:avLst/>
              </a:prstGeom>
              <a:gradFill rotWithShape="1">
                <a:gsLst>
                  <a:gs pos="0">
                    <a:srgbClr val="6D3B1E">
                      <a:alpha val="0"/>
                    </a:srgbClr>
                  </a:gs>
                  <a:gs pos="100000">
                    <a:srgbClr val="6D3B1E">
                      <a:alpha val="10000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43" name="Group 242">
              <a:extLst>
                <a:ext uri="{FF2B5EF4-FFF2-40B4-BE49-F238E27FC236}">
                  <a16:creationId xmlns:a16="http://schemas.microsoft.com/office/drawing/2014/main" id="{35F9D60D-6D79-56E3-0367-6EE46D9789B8}"/>
                </a:ext>
              </a:extLst>
            </p:cNvPr>
            <p:cNvGrpSpPr/>
            <p:nvPr/>
          </p:nvGrpSpPr>
          <p:grpSpPr>
            <a:xfrm>
              <a:off x="418245" y="2723811"/>
              <a:ext cx="6723509" cy="1304325"/>
              <a:chOff x="418245" y="2723811"/>
              <a:chExt cx="6723509" cy="1304325"/>
            </a:xfrm>
          </p:grpSpPr>
          <p:sp>
            <p:nvSpPr>
              <p:cNvPr id="8" name="Freeform 8"/>
              <p:cNvSpPr/>
              <p:nvPr/>
            </p:nvSpPr>
            <p:spPr>
              <a:xfrm>
                <a:off x="418245" y="2723811"/>
                <a:ext cx="6723509" cy="1304325"/>
              </a:xfrm>
              <a:prstGeom prst="roundRect">
                <a:avLst>
                  <a:gd name="adj" fmla="val 10460"/>
                </a:avLst>
              </a:prstGeom>
              <a:solidFill>
                <a:srgbClr val="FFFF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AutoShape 10"/>
              <p:cNvSpPr/>
              <p:nvPr/>
            </p:nvSpPr>
            <p:spPr>
              <a:xfrm>
                <a:off x="709555" y="3447211"/>
                <a:ext cx="148594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AutoShape 11"/>
              <p:cNvSpPr/>
              <p:nvPr/>
            </p:nvSpPr>
            <p:spPr>
              <a:xfrm>
                <a:off x="709555" y="3774701"/>
                <a:ext cx="306618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AutoShape 12"/>
              <p:cNvSpPr/>
              <p:nvPr/>
            </p:nvSpPr>
            <p:spPr>
              <a:xfrm>
                <a:off x="709555" y="3118957"/>
                <a:ext cx="148594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AutoShape 13"/>
              <p:cNvSpPr/>
              <p:nvPr/>
            </p:nvSpPr>
            <p:spPr>
              <a:xfrm>
                <a:off x="4336050" y="3118957"/>
                <a:ext cx="2514394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AutoShape 14"/>
              <p:cNvSpPr/>
              <p:nvPr/>
            </p:nvSpPr>
            <p:spPr>
              <a:xfrm>
                <a:off x="2475656" y="3118957"/>
                <a:ext cx="1580239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AutoShape 15"/>
              <p:cNvSpPr/>
              <p:nvPr/>
            </p:nvSpPr>
            <p:spPr>
              <a:xfrm>
                <a:off x="2475656" y="3447211"/>
                <a:ext cx="4374787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6" name="AutoShape 16"/>
              <p:cNvSpPr/>
              <p:nvPr/>
            </p:nvSpPr>
            <p:spPr>
              <a:xfrm>
                <a:off x="4055896" y="3769938"/>
                <a:ext cx="2794547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TextBox 17"/>
              <p:cNvSpPr txBox="1"/>
              <p:nvPr/>
            </p:nvSpPr>
            <p:spPr>
              <a:xfrm>
                <a:off x="3774862" y="3298314"/>
                <a:ext cx="520641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30 minutes</a:t>
                </a:r>
              </a:p>
            </p:txBody>
          </p:sp>
          <p:sp>
            <p:nvSpPr>
              <p:cNvPr id="19" name="Freeform 19"/>
              <p:cNvSpPr/>
              <p:nvPr/>
            </p:nvSpPr>
            <p:spPr>
              <a:xfrm>
                <a:off x="3602836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0" name="TextBox 20"/>
              <p:cNvSpPr txBox="1"/>
              <p:nvPr/>
            </p:nvSpPr>
            <p:spPr>
              <a:xfrm>
                <a:off x="3602836" y="3235478"/>
                <a:ext cx="116446" cy="170734"/>
              </a:xfrm>
              <a:prstGeom prst="round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4639728" y="3298314"/>
                <a:ext cx="520641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60 minutes</a:t>
                </a:r>
              </a:p>
            </p:txBody>
          </p:sp>
          <p:sp>
            <p:nvSpPr>
              <p:cNvPr id="23" name="Freeform 23"/>
              <p:cNvSpPr/>
              <p:nvPr/>
            </p:nvSpPr>
            <p:spPr>
              <a:xfrm>
                <a:off x="4467703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4467703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25" name="TextBox 25"/>
              <p:cNvSpPr txBox="1"/>
              <p:nvPr/>
            </p:nvSpPr>
            <p:spPr>
              <a:xfrm>
                <a:off x="5504596" y="3298314"/>
                <a:ext cx="534410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90 minutes</a:t>
                </a:r>
              </a:p>
            </p:txBody>
          </p:sp>
          <p:sp>
            <p:nvSpPr>
              <p:cNvPr id="27" name="Freeform 27"/>
              <p:cNvSpPr/>
              <p:nvPr/>
            </p:nvSpPr>
            <p:spPr>
              <a:xfrm>
                <a:off x="5332569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5332569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30" name="Freeform 30"/>
              <p:cNvSpPr/>
              <p:nvPr/>
            </p:nvSpPr>
            <p:spPr>
              <a:xfrm>
                <a:off x="5063482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1" name="TextBox 31"/>
              <p:cNvSpPr txBox="1"/>
              <p:nvPr/>
            </p:nvSpPr>
            <p:spPr>
              <a:xfrm>
                <a:off x="5063482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5235508" y="3621042"/>
                <a:ext cx="206234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Light</a:t>
                </a:r>
              </a:p>
            </p:txBody>
          </p:sp>
          <p:sp>
            <p:nvSpPr>
              <p:cNvPr id="34" name="Freeform 34"/>
              <p:cNvSpPr/>
              <p:nvPr/>
            </p:nvSpPr>
            <p:spPr>
              <a:xfrm>
                <a:off x="5673353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5" name="TextBox 35"/>
              <p:cNvSpPr txBox="1"/>
              <p:nvPr/>
            </p:nvSpPr>
            <p:spPr>
              <a:xfrm>
                <a:off x="5673353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36" name="TextBox 36"/>
              <p:cNvSpPr txBox="1"/>
              <p:nvPr/>
            </p:nvSpPr>
            <p:spPr>
              <a:xfrm>
                <a:off x="5845381" y="3621042"/>
                <a:ext cx="35070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Medium</a:t>
                </a:r>
              </a:p>
            </p:txBody>
          </p:sp>
          <p:sp>
            <p:nvSpPr>
              <p:cNvPr id="38" name="Freeform 38"/>
              <p:cNvSpPr/>
              <p:nvPr/>
            </p:nvSpPr>
            <p:spPr>
              <a:xfrm>
                <a:off x="6427696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" name="TextBox 39"/>
              <p:cNvSpPr txBox="1"/>
              <p:nvPr/>
            </p:nvSpPr>
            <p:spPr>
              <a:xfrm>
                <a:off x="6427696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40" name="TextBox 40"/>
              <p:cNvSpPr txBox="1"/>
              <p:nvPr/>
            </p:nvSpPr>
            <p:spPr>
              <a:xfrm>
                <a:off x="6599723" y="3621042"/>
                <a:ext cx="22976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Deep</a:t>
                </a:r>
              </a:p>
            </p:txBody>
          </p:sp>
          <p:sp>
            <p:nvSpPr>
              <p:cNvPr id="42" name="Freeform 42"/>
              <p:cNvSpPr/>
              <p:nvPr/>
            </p:nvSpPr>
            <p:spPr>
              <a:xfrm>
                <a:off x="6197435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3" name="TextBox 43"/>
              <p:cNvSpPr txBox="1"/>
              <p:nvPr/>
            </p:nvSpPr>
            <p:spPr>
              <a:xfrm>
                <a:off x="6197435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44" name="TextBox 44"/>
              <p:cNvSpPr txBox="1"/>
              <p:nvPr/>
            </p:nvSpPr>
            <p:spPr>
              <a:xfrm>
                <a:off x="6369463" y="3298314"/>
                <a:ext cx="534410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120 minutes</a:t>
                </a:r>
              </a:p>
            </p:txBody>
          </p:sp>
          <p:sp>
            <p:nvSpPr>
              <p:cNvPr id="45" name="TextBox 45"/>
              <p:cNvSpPr txBox="1"/>
              <p:nvPr/>
            </p:nvSpPr>
            <p:spPr>
              <a:xfrm>
                <a:off x="4055896" y="3621042"/>
                <a:ext cx="77597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Preferred Pressure</a:t>
                </a:r>
              </a:p>
            </p:txBody>
          </p:sp>
          <p:sp>
            <p:nvSpPr>
              <p:cNvPr id="46" name="TextBox 46"/>
              <p:cNvSpPr txBox="1"/>
              <p:nvPr/>
            </p:nvSpPr>
            <p:spPr>
              <a:xfrm>
                <a:off x="2475656" y="3298314"/>
                <a:ext cx="899401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Duration of Massage</a:t>
                </a:r>
              </a:p>
            </p:txBody>
          </p:sp>
          <p:sp>
            <p:nvSpPr>
              <p:cNvPr id="47" name="TextBox 47"/>
              <p:cNvSpPr txBox="1"/>
              <p:nvPr/>
            </p:nvSpPr>
            <p:spPr>
              <a:xfrm>
                <a:off x="709555" y="3625805"/>
                <a:ext cx="1127302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Allergies (if any)</a:t>
                </a:r>
              </a:p>
            </p:txBody>
          </p:sp>
          <p:sp>
            <p:nvSpPr>
              <p:cNvPr id="48" name="TextBox 48"/>
              <p:cNvSpPr txBox="1"/>
              <p:nvPr/>
            </p:nvSpPr>
            <p:spPr>
              <a:xfrm>
                <a:off x="709555" y="2970103"/>
                <a:ext cx="403458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Name</a:t>
                </a:r>
              </a:p>
            </p:txBody>
          </p:sp>
          <p:sp>
            <p:nvSpPr>
              <p:cNvPr id="49" name="TextBox 49"/>
              <p:cNvSpPr txBox="1"/>
              <p:nvPr/>
            </p:nvSpPr>
            <p:spPr>
              <a:xfrm>
                <a:off x="4336050" y="2970103"/>
                <a:ext cx="104920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Email</a:t>
                </a:r>
              </a:p>
            </p:txBody>
          </p:sp>
          <p:sp>
            <p:nvSpPr>
              <p:cNvPr id="50" name="TextBox 50"/>
              <p:cNvSpPr txBox="1"/>
              <p:nvPr/>
            </p:nvSpPr>
            <p:spPr>
              <a:xfrm>
                <a:off x="709555" y="3298314"/>
                <a:ext cx="806917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Preferred Time Slot</a:t>
                </a:r>
              </a:p>
            </p:txBody>
          </p:sp>
          <p:sp>
            <p:nvSpPr>
              <p:cNvPr id="51" name="TextBox 51"/>
              <p:cNvSpPr txBox="1"/>
              <p:nvPr/>
            </p:nvSpPr>
            <p:spPr>
              <a:xfrm>
                <a:off x="2475656" y="2970103"/>
                <a:ext cx="311150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Phone</a:t>
                </a:r>
              </a:p>
            </p:txBody>
          </p:sp>
        </p:grpSp>
        <p:grpSp>
          <p:nvGrpSpPr>
            <p:cNvPr id="239" name="Group 238">
              <a:extLst>
                <a:ext uri="{FF2B5EF4-FFF2-40B4-BE49-F238E27FC236}">
                  <a16:creationId xmlns:a16="http://schemas.microsoft.com/office/drawing/2014/main" id="{F5199A55-C304-7265-CF1E-EF19057CCA5B}"/>
                </a:ext>
              </a:extLst>
            </p:cNvPr>
            <p:cNvGrpSpPr/>
            <p:nvPr/>
          </p:nvGrpSpPr>
          <p:grpSpPr>
            <a:xfrm>
              <a:off x="321000" y="783814"/>
              <a:ext cx="6918000" cy="1322991"/>
              <a:chOff x="321000" y="783814"/>
              <a:chExt cx="6918000" cy="1322991"/>
            </a:xfrm>
          </p:grpSpPr>
          <p:sp>
            <p:nvSpPr>
              <p:cNvPr id="237" name="TextBox 237"/>
              <p:cNvSpPr txBox="1"/>
              <p:nvPr/>
            </p:nvSpPr>
            <p:spPr>
              <a:xfrm>
                <a:off x="321000" y="783814"/>
                <a:ext cx="6918000" cy="1322991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ctr"/>
                <a:r>
                  <a:rPr lang="en-US" sz="8597" b="1" spc="-687" dirty="0">
                    <a:solidFill>
                      <a:srgbClr val="FFFFFF"/>
                    </a:solidFill>
                    <a:latin typeface="DM Sans" pitchFamily="2" charset="0"/>
                  </a:rPr>
                  <a:t>Chair massage</a:t>
                </a:r>
              </a:p>
            </p:txBody>
          </p:sp>
          <p:sp>
            <p:nvSpPr>
              <p:cNvPr id="238" name="TextBox 238"/>
              <p:cNvSpPr txBox="1"/>
              <p:nvPr/>
            </p:nvSpPr>
            <p:spPr>
              <a:xfrm>
                <a:off x="4255482" y="811952"/>
                <a:ext cx="2372520" cy="20518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r">
                  <a:lnSpc>
                    <a:spcPts val="1561"/>
                  </a:lnSpc>
                </a:pPr>
                <a:r>
                  <a:rPr lang="en-US" sz="1350" spc="84" dirty="0">
                    <a:solidFill>
                      <a:srgbClr val="F2F2F2"/>
                    </a:solidFill>
                    <a:latin typeface="DM Sans" pitchFamily="2" charset="0"/>
                  </a:rPr>
                  <a:t>Sign up sheet.</a:t>
                </a:r>
              </a:p>
            </p:txBody>
          </p:sp>
        </p:grpSp>
        <p:sp>
          <p:nvSpPr>
            <p:cNvPr id="236" name="QuickSignup"/>
            <p:cNvSpPr/>
            <p:nvPr/>
          </p:nvSpPr>
          <p:spPr>
            <a:xfrm rot="5400000">
              <a:off x="6986976" y="9777184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3" y="0"/>
                  </a:lnTo>
                  <a:lnTo>
                    <a:pt x="660903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7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544" name="Group 543">
              <a:extLst>
                <a:ext uri="{FF2B5EF4-FFF2-40B4-BE49-F238E27FC236}">
                  <a16:creationId xmlns:a16="http://schemas.microsoft.com/office/drawing/2014/main" id="{F9621C02-2083-2B6F-2D8C-B2E06A8DD674}"/>
                </a:ext>
              </a:extLst>
            </p:cNvPr>
            <p:cNvGrpSpPr/>
            <p:nvPr/>
          </p:nvGrpSpPr>
          <p:grpSpPr>
            <a:xfrm>
              <a:off x="418245" y="4285216"/>
              <a:ext cx="6723509" cy="1304325"/>
              <a:chOff x="418245" y="2723811"/>
              <a:chExt cx="6723509" cy="1304325"/>
            </a:xfrm>
          </p:grpSpPr>
          <p:sp>
            <p:nvSpPr>
              <p:cNvPr id="545" name="Freeform 8">
                <a:extLst>
                  <a:ext uri="{FF2B5EF4-FFF2-40B4-BE49-F238E27FC236}">
                    <a16:creationId xmlns:a16="http://schemas.microsoft.com/office/drawing/2014/main" id="{EE3AB01B-B1A7-CABF-0EA7-2813D7690139}"/>
                  </a:ext>
                </a:extLst>
              </p:cNvPr>
              <p:cNvSpPr/>
              <p:nvPr/>
            </p:nvSpPr>
            <p:spPr>
              <a:xfrm>
                <a:off x="418245" y="2723811"/>
                <a:ext cx="6723509" cy="1304325"/>
              </a:xfrm>
              <a:prstGeom prst="roundRect">
                <a:avLst>
                  <a:gd name="adj" fmla="val 10460"/>
                </a:avLst>
              </a:prstGeom>
              <a:solidFill>
                <a:srgbClr val="FFFF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6" name="AutoShape 10">
                <a:extLst>
                  <a:ext uri="{FF2B5EF4-FFF2-40B4-BE49-F238E27FC236}">
                    <a16:creationId xmlns:a16="http://schemas.microsoft.com/office/drawing/2014/main" id="{CC753DFE-9674-A199-B6F8-0FB321B70068}"/>
                  </a:ext>
                </a:extLst>
              </p:cNvPr>
              <p:cNvSpPr/>
              <p:nvPr/>
            </p:nvSpPr>
            <p:spPr>
              <a:xfrm>
                <a:off x="709555" y="3447211"/>
                <a:ext cx="148594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7" name="AutoShape 11">
                <a:extLst>
                  <a:ext uri="{FF2B5EF4-FFF2-40B4-BE49-F238E27FC236}">
                    <a16:creationId xmlns:a16="http://schemas.microsoft.com/office/drawing/2014/main" id="{5D58B951-2DA2-8783-8724-5CDDD3B984A6}"/>
                  </a:ext>
                </a:extLst>
              </p:cNvPr>
              <p:cNvSpPr/>
              <p:nvPr/>
            </p:nvSpPr>
            <p:spPr>
              <a:xfrm>
                <a:off x="709555" y="3774701"/>
                <a:ext cx="306618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8" name="AutoShape 12">
                <a:extLst>
                  <a:ext uri="{FF2B5EF4-FFF2-40B4-BE49-F238E27FC236}">
                    <a16:creationId xmlns:a16="http://schemas.microsoft.com/office/drawing/2014/main" id="{2C90CD8B-6A2B-FBE0-3FD8-3C37FC0C8C98}"/>
                  </a:ext>
                </a:extLst>
              </p:cNvPr>
              <p:cNvSpPr/>
              <p:nvPr/>
            </p:nvSpPr>
            <p:spPr>
              <a:xfrm>
                <a:off x="709555" y="3118957"/>
                <a:ext cx="148594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9" name="AutoShape 13">
                <a:extLst>
                  <a:ext uri="{FF2B5EF4-FFF2-40B4-BE49-F238E27FC236}">
                    <a16:creationId xmlns:a16="http://schemas.microsoft.com/office/drawing/2014/main" id="{0E1EBFD9-D404-2536-E087-5882E5EB0671}"/>
                  </a:ext>
                </a:extLst>
              </p:cNvPr>
              <p:cNvSpPr/>
              <p:nvPr/>
            </p:nvSpPr>
            <p:spPr>
              <a:xfrm>
                <a:off x="4336050" y="3118957"/>
                <a:ext cx="2514394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0" name="AutoShape 14">
                <a:extLst>
                  <a:ext uri="{FF2B5EF4-FFF2-40B4-BE49-F238E27FC236}">
                    <a16:creationId xmlns:a16="http://schemas.microsoft.com/office/drawing/2014/main" id="{033C642F-5EDA-181B-8FA1-10DEB3751EA5}"/>
                  </a:ext>
                </a:extLst>
              </p:cNvPr>
              <p:cNvSpPr/>
              <p:nvPr/>
            </p:nvSpPr>
            <p:spPr>
              <a:xfrm>
                <a:off x="2475656" y="3118957"/>
                <a:ext cx="1580239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1" name="AutoShape 15">
                <a:extLst>
                  <a:ext uri="{FF2B5EF4-FFF2-40B4-BE49-F238E27FC236}">
                    <a16:creationId xmlns:a16="http://schemas.microsoft.com/office/drawing/2014/main" id="{AB5DD016-37A0-D34F-2248-895E90A07014}"/>
                  </a:ext>
                </a:extLst>
              </p:cNvPr>
              <p:cNvSpPr/>
              <p:nvPr/>
            </p:nvSpPr>
            <p:spPr>
              <a:xfrm>
                <a:off x="2475656" y="3447211"/>
                <a:ext cx="4374787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2" name="AutoShape 16">
                <a:extLst>
                  <a:ext uri="{FF2B5EF4-FFF2-40B4-BE49-F238E27FC236}">
                    <a16:creationId xmlns:a16="http://schemas.microsoft.com/office/drawing/2014/main" id="{71099ECC-010F-457A-4D9B-3FFD34824422}"/>
                  </a:ext>
                </a:extLst>
              </p:cNvPr>
              <p:cNvSpPr/>
              <p:nvPr/>
            </p:nvSpPr>
            <p:spPr>
              <a:xfrm>
                <a:off x="4055896" y="3769938"/>
                <a:ext cx="2794547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3" name="TextBox 17">
                <a:extLst>
                  <a:ext uri="{FF2B5EF4-FFF2-40B4-BE49-F238E27FC236}">
                    <a16:creationId xmlns:a16="http://schemas.microsoft.com/office/drawing/2014/main" id="{0424CCC2-C604-45E8-13E0-942F6A3DA044}"/>
                  </a:ext>
                </a:extLst>
              </p:cNvPr>
              <p:cNvSpPr txBox="1"/>
              <p:nvPr/>
            </p:nvSpPr>
            <p:spPr>
              <a:xfrm>
                <a:off x="3774862" y="3298314"/>
                <a:ext cx="520641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30 minutes</a:t>
                </a:r>
              </a:p>
            </p:txBody>
          </p:sp>
          <p:sp>
            <p:nvSpPr>
              <p:cNvPr id="554" name="Freeform 19">
                <a:extLst>
                  <a:ext uri="{FF2B5EF4-FFF2-40B4-BE49-F238E27FC236}">
                    <a16:creationId xmlns:a16="http://schemas.microsoft.com/office/drawing/2014/main" id="{B9517518-371C-07C6-F7BB-99DC0219DB47}"/>
                  </a:ext>
                </a:extLst>
              </p:cNvPr>
              <p:cNvSpPr/>
              <p:nvPr/>
            </p:nvSpPr>
            <p:spPr>
              <a:xfrm>
                <a:off x="3602836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5" name="TextBox 20">
                <a:extLst>
                  <a:ext uri="{FF2B5EF4-FFF2-40B4-BE49-F238E27FC236}">
                    <a16:creationId xmlns:a16="http://schemas.microsoft.com/office/drawing/2014/main" id="{EC8DB49C-D8ED-5B0D-2D88-B9F2B783C3E9}"/>
                  </a:ext>
                </a:extLst>
              </p:cNvPr>
              <p:cNvSpPr txBox="1"/>
              <p:nvPr/>
            </p:nvSpPr>
            <p:spPr>
              <a:xfrm>
                <a:off x="3602836" y="3235478"/>
                <a:ext cx="116446" cy="170734"/>
              </a:xfrm>
              <a:prstGeom prst="round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556" name="TextBox 21">
                <a:extLst>
                  <a:ext uri="{FF2B5EF4-FFF2-40B4-BE49-F238E27FC236}">
                    <a16:creationId xmlns:a16="http://schemas.microsoft.com/office/drawing/2014/main" id="{17204B5B-3209-C2EF-F00A-3901616CA9E2}"/>
                  </a:ext>
                </a:extLst>
              </p:cNvPr>
              <p:cNvSpPr txBox="1"/>
              <p:nvPr/>
            </p:nvSpPr>
            <p:spPr>
              <a:xfrm>
                <a:off x="4639728" y="3298314"/>
                <a:ext cx="520641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60 minutes</a:t>
                </a:r>
              </a:p>
            </p:txBody>
          </p:sp>
          <p:sp>
            <p:nvSpPr>
              <p:cNvPr id="557" name="Freeform 23">
                <a:extLst>
                  <a:ext uri="{FF2B5EF4-FFF2-40B4-BE49-F238E27FC236}">
                    <a16:creationId xmlns:a16="http://schemas.microsoft.com/office/drawing/2014/main" id="{234887ED-8350-A47B-46EB-D9D21B1E2EE1}"/>
                  </a:ext>
                </a:extLst>
              </p:cNvPr>
              <p:cNvSpPr/>
              <p:nvPr/>
            </p:nvSpPr>
            <p:spPr>
              <a:xfrm>
                <a:off x="4467703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8" name="TextBox 24">
                <a:extLst>
                  <a:ext uri="{FF2B5EF4-FFF2-40B4-BE49-F238E27FC236}">
                    <a16:creationId xmlns:a16="http://schemas.microsoft.com/office/drawing/2014/main" id="{E89528B6-6880-CC20-2E7F-A868FC2C9CEA}"/>
                  </a:ext>
                </a:extLst>
              </p:cNvPr>
              <p:cNvSpPr txBox="1"/>
              <p:nvPr/>
            </p:nvSpPr>
            <p:spPr>
              <a:xfrm>
                <a:off x="4467703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559" name="TextBox 25">
                <a:extLst>
                  <a:ext uri="{FF2B5EF4-FFF2-40B4-BE49-F238E27FC236}">
                    <a16:creationId xmlns:a16="http://schemas.microsoft.com/office/drawing/2014/main" id="{E0AD9628-1365-D4DD-5BDC-4CFE6A8092FF}"/>
                  </a:ext>
                </a:extLst>
              </p:cNvPr>
              <p:cNvSpPr txBox="1"/>
              <p:nvPr/>
            </p:nvSpPr>
            <p:spPr>
              <a:xfrm>
                <a:off x="5504596" y="3298314"/>
                <a:ext cx="534410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90 minutes</a:t>
                </a:r>
              </a:p>
            </p:txBody>
          </p:sp>
          <p:sp>
            <p:nvSpPr>
              <p:cNvPr id="560" name="Freeform 27">
                <a:extLst>
                  <a:ext uri="{FF2B5EF4-FFF2-40B4-BE49-F238E27FC236}">
                    <a16:creationId xmlns:a16="http://schemas.microsoft.com/office/drawing/2014/main" id="{62903511-C885-3576-3E93-0AB6F1CBC97A}"/>
                  </a:ext>
                </a:extLst>
              </p:cNvPr>
              <p:cNvSpPr/>
              <p:nvPr/>
            </p:nvSpPr>
            <p:spPr>
              <a:xfrm>
                <a:off x="5332569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1" name="TextBox 28">
                <a:extLst>
                  <a:ext uri="{FF2B5EF4-FFF2-40B4-BE49-F238E27FC236}">
                    <a16:creationId xmlns:a16="http://schemas.microsoft.com/office/drawing/2014/main" id="{B6D5A588-2ABD-95B6-393A-78973954DE0D}"/>
                  </a:ext>
                </a:extLst>
              </p:cNvPr>
              <p:cNvSpPr txBox="1"/>
              <p:nvPr/>
            </p:nvSpPr>
            <p:spPr>
              <a:xfrm>
                <a:off x="5332569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562" name="Freeform 30">
                <a:extLst>
                  <a:ext uri="{FF2B5EF4-FFF2-40B4-BE49-F238E27FC236}">
                    <a16:creationId xmlns:a16="http://schemas.microsoft.com/office/drawing/2014/main" id="{5995314C-091D-718E-2D39-4451A74EA191}"/>
                  </a:ext>
                </a:extLst>
              </p:cNvPr>
              <p:cNvSpPr/>
              <p:nvPr/>
            </p:nvSpPr>
            <p:spPr>
              <a:xfrm>
                <a:off x="5063482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3" name="TextBox 31">
                <a:extLst>
                  <a:ext uri="{FF2B5EF4-FFF2-40B4-BE49-F238E27FC236}">
                    <a16:creationId xmlns:a16="http://schemas.microsoft.com/office/drawing/2014/main" id="{57494F38-4DBF-8651-6F9E-6F9BA02A31B9}"/>
                  </a:ext>
                </a:extLst>
              </p:cNvPr>
              <p:cNvSpPr txBox="1"/>
              <p:nvPr/>
            </p:nvSpPr>
            <p:spPr>
              <a:xfrm>
                <a:off x="5063482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564" name="TextBox 32">
                <a:extLst>
                  <a:ext uri="{FF2B5EF4-FFF2-40B4-BE49-F238E27FC236}">
                    <a16:creationId xmlns:a16="http://schemas.microsoft.com/office/drawing/2014/main" id="{702898A1-B3B9-124E-6EE0-487B744BB27E}"/>
                  </a:ext>
                </a:extLst>
              </p:cNvPr>
              <p:cNvSpPr txBox="1"/>
              <p:nvPr/>
            </p:nvSpPr>
            <p:spPr>
              <a:xfrm>
                <a:off x="5235508" y="3621042"/>
                <a:ext cx="206234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Light</a:t>
                </a:r>
              </a:p>
            </p:txBody>
          </p:sp>
          <p:sp>
            <p:nvSpPr>
              <p:cNvPr id="565" name="Freeform 34">
                <a:extLst>
                  <a:ext uri="{FF2B5EF4-FFF2-40B4-BE49-F238E27FC236}">
                    <a16:creationId xmlns:a16="http://schemas.microsoft.com/office/drawing/2014/main" id="{97BD505B-B0ED-3E46-6B17-30C24CF2D401}"/>
                  </a:ext>
                </a:extLst>
              </p:cNvPr>
              <p:cNvSpPr/>
              <p:nvPr/>
            </p:nvSpPr>
            <p:spPr>
              <a:xfrm>
                <a:off x="5673353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6" name="TextBox 35">
                <a:extLst>
                  <a:ext uri="{FF2B5EF4-FFF2-40B4-BE49-F238E27FC236}">
                    <a16:creationId xmlns:a16="http://schemas.microsoft.com/office/drawing/2014/main" id="{88F4EBDE-384B-B9F9-BFFC-461AF77CBE74}"/>
                  </a:ext>
                </a:extLst>
              </p:cNvPr>
              <p:cNvSpPr txBox="1"/>
              <p:nvPr/>
            </p:nvSpPr>
            <p:spPr>
              <a:xfrm>
                <a:off x="5673353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567" name="TextBox 36">
                <a:extLst>
                  <a:ext uri="{FF2B5EF4-FFF2-40B4-BE49-F238E27FC236}">
                    <a16:creationId xmlns:a16="http://schemas.microsoft.com/office/drawing/2014/main" id="{501A7E56-E47A-AE98-391D-1567CD7A42ED}"/>
                  </a:ext>
                </a:extLst>
              </p:cNvPr>
              <p:cNvSpPr txBox="1"/>
              <p:nvPr/>
            </p:nvSpPr>
            <p:spPr>
              <a:xfrm>
                <a:off x="5845381" y="3621042"/>
                <a:ext cx="35070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Medium</a:t>
                </a:r>
              </a:p>
            </p:txBody>
          </p:sp>
          <p:sp>
            <p:nvSpPr>
              <p:cNvPr id="568" name="Freeform 38">
                <a:extLst>
                  <a:ext uri="{FF2B5EF4-FFF2-40B4-BE49-F238E27FC236}">
                    <a16:creationId xmlns:a16="http://schemas.microsoft.com/office/drawing/2014/main" id="{77055C0D-1B14-C330-8E50-1F95E875A193}"/>
                  </a:ext>
                </a:extLst>
              </p:cNvPr>
              <p:cNvSpPr/>
              <p:nvPr/>
            </p:nvSpPr>
            <p:spPr>
              <a:xfrm>
                <a:off x="6427696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9" name="TextBox 39">
                <a:extLst>
                  <a:ext uri="{FF2B5EF4-FFF2-40B4-BE49-F238E27FC236}">
                    <a16:creationId xmlns:a16="http://schemas.microsoft.com/office/drawing/2014/main" id="{EDF1A7AD-4CA3-E206-989E-2F36DF844864}"/>
                  </a:ext>
                </a:extLst>
              </p:cNvPr>
              <p:cNvSpPr txBox="1"/>
              <p:nvPr/>
            </p:nvSpPr>
            <p:spPr>
              <a:xfrm>
                <a:off x="6427696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570" name="TextBox 40">
                <a:extLst>
                  <a:ext uri="{FF2B5EF4-FFF2-40B4-BE49-F238E27FC236}">
                    <a16:creationId xmlns:a16="http://schemas.microsoft.com/office/drawing/2014/main" id="{0D2815E5-8713-930D-23E1-014457250D41}"/>
                  </a:ext>
                </a:extLst>
              </p:cNvPr>
              <p:cNvSpPr txBox="1"/>
              <p:nvPr/>
            </p:nvSpPr>
            <p:spPr>
              <a:xfrm>
                <a:off x="6599723" y="3621042"/>
                <a:ext cx="22976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Deep</a:t>
                </a:r>
              </a:p>
            </p:txBody>
          </p:sp>
          <p:sp>
            <p:nvSpPr>
              <p:cNvPr id="571" name="Freeform 42">
                <a:extLst>
                  <a:ext uri="{FF2B5EF4-FFF2-40B4-BE49-F238E27FC236}">
                    <a16:creationId xmlns:a16="http://schemas.microsoft.com/office/drawing/2014/main" id="{B2921D2B-5AA1-BF21-3CE7-095FA6CFD159}"/>
                  </a:ext>
                </a:extLst>
              </p:cNvPr>
              <p:cNvSpPr/>
              <p:nvPr/>
            </p:nvSpPr>
            <p:spPr>
              <a:xfrm>
                <a:off x="6197435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72" name="TextBox 43">
                <a:extLst>
                  <a:ext uri="{FF2B5EF4-FFF2-40B4-BE49-F238E27FC236}">
                    <a16:creationId xmlns:a16="http://schemas.microsoft.com/office/drawing/2014/main" id="{3C435D08-2AD2-D999-0356-444EFCBA5C7B}"/>
                  </a:ext>
                </a:extLst>
              </p:cNvPr>
              <p:cNvSpPr txBox="1"/>
              <p:nvPr/>
            </p:nvSpPr>
            <p:spPr>
              <a:xfrm>
                <a:off x="6197435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573" name="TextBox 44">
                <a:extLst>
                  <a:ext uri="{FF2B5EF4-FFF2-40B4-BE49-F238E27FC236}">
                    <a16:creationId xmlns:a16="http://schemas.microsoft.com/office/drawing/2014/main" id="{ADA20EE4-D8DB-0146-F13C-8D7209676A0E}"/>
                  </a:ext>
                </a:extLst>
              </p:cNvPr>
              <p:cNvSpPr txBox="1"/>
              <p:nvPr/>
            </p:nvSpPr>
            <p:spPr>
              <a:xfrm>
                <a:off x="6369463" y="3298314"/>
                <a:ext cx="534410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120 minutes</a:t>
                </a:r>
              </a:p>
            </p:txBody>
          </p:sp>
          <p:sp>
            <p:nvSpPr>
              <p:cNvPr id="574" name="TextBox 45">
                <a:extLst>
                  <a:ext uri="{FF2B5EF4-FFF2-40B4-BE49-F238E27FC236}">
                    <a16:creationId xmlns:a16="http://schemas.microsoft.com/office/drawing/2014/main" id="{2C1F2E2D-F160-4632-C560-DC326872AD27}"/>
                  </a:ext>
                </a:extLst>
              </p:cNvPr>
              <p:cNvSpPr txBox="1"/>
              <p:nvPr/>
            </p:nvSpPr>
            <p:spPr>
              <a:xfrm>
                <a:off x="4055896" y="3621042"/>
                <a:ext cx="77597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Preferred Pressure</a:t>
                </a:r>
              </a:p>
            </p:txBody>
          </p:sp>
          <p:sp>
            <p:nvSpPr>
              <p:cNvPr id="575" name="TextBox 46">
                <a:extLst>
                  <a:ext uri="{FF2B5EF4-FFF2-40B4-BE49-F238E27FC236}">
                    <a16:creationId xmlns:a16="http://schemas.microsoft.com/office/drawing/2014/main" id="{9E8E68E9-EA8B-962A-CCD6-390F8F0D109B}"/>
                  </a:ext>
                </a:extLst>
              </p:cNvPr>
              <p:cNvSpPr txBox="1"/>
              <p:nvPr/>
            </p:nvSpPr>
            <p:spPr>
              <a:xfrm>
                <a:off x="2475656" y="3298314"/>
                <a:ext cx="899401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Duration of Massage</a:t>
                </a:r>
              </a:p>
            </p:txBody>
          </p:sp>
          <p:sp>
            <p:nvSpPr>
              <p:cNvPr id="576" name="TextBox 47">
                <a:extLst>
                  <a:ext uri="{FF2B5EF4-FFF2-40B4-BE49-F238E27FC236}">
                    <a16:creationId xmlns:a16="http://schemas.microsoft.com/office/drawing/2014/main" id="{E2B250B7-99C2-546C-719C-9107D0199FD4}"/>
                  </a:ext>
                </a:extLst>
              </p:cNvPr>
              <p:cNvSpPr txBox="1"/>
              <p:nvPr/>
            </p:nvSpPr>
            <p:spPr>
              <a:xfrm>
                <a:off x="709555" y="3625805"/>
                <a:ext cx="1127302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Allergies (if any)</a:t>
                </a:r>
              </a:p>
            </p:txBody>
          </p:sp>
          <p:sp>
            <p:nvSpPr>
              <p:cNvPr id="577" name="TextBox 48">
                <a:extLst>
                  <a:ext uri="{FF2B5EF4-FFF2-40B4-BE49-F238E27FC236}">
                    <a16:creationId xmlns:a16="http://schemas.microsoft.com/office/drawing/2014/main" id="{383C0E61-CFC3-941E-6FC5-5A782E47C1F0}"/>
                  </a:ext>
                </a:extLst>
              </p:cNvPr>
              <p:cNvSpPr txBox="1"/>
              <p:nvPr/>
            </p:nvSpPr>
            <p:spPr>
              <a:xfrm>
                <a:off x="709555" y="2970103"/>
                <a:ext cx="403458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Name</a:t>
                </a:r>
              </a:p>
            </p:txBody>
          </p:sp>
          <p:sp>
            <p:nvSpPr>
              <p:cNvPr id="578" name="TextBox 49">
                <a:extLst>
                  <a:ext uri="{FF2B5EF4-FFF2-40B4-BE49-F238E27FC236}">
                    <a16:creationId xmlns:a16="http://schemas.microsoft.com/office/drawing/2014/main" id="{B0652D6B-D1DC-D835-79E4-8B1F441B2C70}"/>
                  </a:ext>
                </a:extLst>
              </p:cNvPr>
              <p:cNvSpPr txBox="1"/>
              <p:nvPr/>
            </p:nvSpPr>
            <p:spPr>
              <a:xfrm>
                <a:off x="4336050" y="2970103"/>
                <a:ext cx="104920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Email</a:t>
                </a:r>
              </a:p>
            </p:txBody>
          </p:sp>
          <p:sp>
            <p:nvSpPr>
              <p:cNvPr id="579" name="TextBox 50">
                <a:extLst>
                  <a:ext uri="{FF2B5EF4-FFF2-40B4-BE49-F238E27FC236}">
                    <a16:creationId xmlns:a16="http://schemas.microsoft.com/office/drawing/2014/main" id="{7718B0EC-3188-C9BD-53A3-580679FB6ABB}"/>
                  </a:ext>
                </a:extLst>
              </p:cNvPr>
              <p:cNvSpPr txBox="1"/>
              <p:nvPr/>
            </p:nvSpPr>
            <p:spPr>
              <a:xfrm>
                <a:off x="709555" y="3298314"/>
                <a:ext cx="806917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Preferred Time Slot</a:t>
                </a:r>
              </a:p>
            </p:txBody>
          </p:sp>
          <p:sp>
            <p:nvSpPr>
              <p:cNvPr id="580" name="TextBox 51">
                <a:extLst>
                  <a:ext uri="{FF2B5EF4-FFF2-40B4-BE49-F238E27FC236}">
                    <a16:creationId xmlns:a16="http://schemas.microsoft.com/office/drawing/2014/main" id="{E1E63964-6D14-06D5-758B-974E5539278E}"/>
                  </a:ext>
                </a:extLst>
              </p:cNvPr>
              <p:cNvSpPr txBox="1"/>
              <p:nvPr/>
            </p:nvSpPr>
            <p:spPr>
              <a:xfrm>
                <a:off x="2475656" y="2970103"/>
                <a:ext cx="311150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Phone</a:t>
                </a:r>
              </a:p>
            </p:txBody>
          </p:sp>
        </p:grpSp>
        <p:grpSp>
          <p:nvGrpSpPr>
            <p:cNvPr id="581" name="Group 580">
              <a:extLst>
                <a:ext uri="{FF2B5EF4-FFF2-40B4-BE49-F238E27FC236}">
                  <a16:creationId xmlns:a16="http://schemas.microsoft.com/office/drawing/2014/main" id="{32F57E63-1817-075B-FDC6-16214BE73B9D}"/>
                </a:ext>
              </a:extLst>
            </p:cNvPr>
            <p:cNvGrpSpPr/>
            <p:nvPr/>
          </p:nvGrpSpPr>
          <p:grpSpPr>
            <a:xfrm>
              <a:off x="418245" y="5846621"/>
              <a:ext cx="6723509" cy="1304325"/>
              <a:chOff x="418245" y="2723811"/>
              <a:chExt cx="6723509" cy="1304325"/>
            </a:xfrm>
          </p:grpSpPr>
          <p:sp>
            <p:nvSpPr>
              <p:cNvPr id="582" name="Freeform 8">
                <a:extLst>
                  <a:ext uri="{FF2B5EF4-FFF2-40B4-BE49-F238E27FC236}">
                    <a16:creationId xmlns:a16="http://schemas.microsoft.com/office/drawing/2014/main" id="{771BECC1-52E3-0791-6F84-F116167F82F9}"/>
                  </a:ext>
                </a:extLst>
              </p:cNvPr>
              <p:cNvSpPr/>
              <p:nvPr/>
            </p:nvSpPr>
            <p:spPr>
              <a:xfrm>
                <a:off x="418245" y="2723811"/>
                <a:ext cx="6723509" cy="1304325"/>
              </a:xfrm>
              <a:prstGeom prst="roundRect">
                <a:avLst>
                  <a:gd name="adj" fmla="val 10460"/>
                </a:avLst>
              </a:prstGeom>
              <a:solidFill>
                <a:srgbClr val="FFFF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3" name="AutoShape 10">
                <a:extLst>
                  <a:ext uri="{FF2B5EF4-FFF2-40B4-BE49-F238E27FC236}">
                    <a16:creationId xmlns:a16="http://schemas.microsoft.com/office/drawing/2014/main" id="{2F8FC0C6-070B-718C-BDD6-951370883248}"/>
                  </a:ext>
                </a:extLst>
              </p:cNvPr>
              <p:cNvSpPr/>
              <p:nvPr/>
            </p:nvSpPr>
            <p:spPr>
              <a:xfrm>
                <a:off x="709555" y="3447211"/>
                <a:ext cx="148594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4" name="AutoShape 11">
                <a:extLst>
                  <a:ext uri="{FF2B5EF4-FFF2-40B4-BE49-F238E27FC236}">
                    <a16:creationId xmlns:a16="http://schemas.microsoft.com/office/drawing/2014/main" id="{05BF1653-046F-B4DB-FBB9-C673A6EA60C5}"/>
                  </a:ext>
                </a:extLst>
              </p:cNvPr>
              <p:cNvSpPr/>
              <p:nvPr/>
            </p:nvSpPr>
            <p:spPr>
              <a:xfrm>
                <a:off x="709555" y="3774701"/>
                <a:ext cx="306618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5" name="AutoShape 12">
                <a:extLst>
                  <a:ext uri="{FF2B5EF4-FFF2-40B4-BE49-F238E27FC236}">
                    <a16:creationId xmlns:a16="http://schemas.microsoft.com/office/drawing/2014/main" id="{4BBD1C4A-14E2-98E8-5DB4-BB8B88BF736D}"/>
                  </a:ext>
                </a:extLst>
              </p:cNvPr>
              <p:cNvSpPr/>
              <p:nvPr/>
            </p:nvSpPr>
            <p:spPr>
              <a:xfrm>
                <a:off x="709555" y="3118957"/>
                <a:ext cx="148594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6" name="AutoShape 13">
                <a:extLst>
                  <a:ext uri="{FF2B5EF4-FFF2-40B4-BE49-F238E27FC236}">
                    <a16:creationId xmlns:a16="http://schemas.microsoft.com/office/drawing/2014/main" id="{2D022BC5-6DF1-57E7-71D7-33FCF324AD77}"/>
                  </a:ext>
                </a:extLst>
              </p:cNvPr>
              <p:cNvSpPr/>
              <p:nvPr/>
            </p:nvSpPr>
            <p:spPr>
              <a:xfrm>
                <a:off x="4336050" y="3118957"/>
                <a:ext cx="2514394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7" name="AutoShape 14">
                <a:extLst>
                  <a:ext uri="{FF2B5EF4-FFF2-40B4-BE49-F238E27FC236}">
                    <a16:creationId xmlns:a16="http://schemas.microsoft.com/office/drawing/2014/main" id="{EBF50EC2-CD76-FE18-8B8E-68C3C5F7E418}"/>
                  </a:ext>
                </a:extLst>
              </p:cNvPr>
              <p:cNvSpPr/>
              <p:nvPr/>
            </p:nvSpPr>
            <p:spPr>
              <a:xfrm>
                <a:off x="2475656" y="3118957"/>
                <a:ext cx="1580239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8" name="AutoShape 15">
                <a:extLst>
                  <a:ext uri="{FF2B5EF4-FFF2-40B4-BE49-F238E27FC236}">
                    <a16:creationId xmlns:a16="http://schemas.microsoft.com/office/drawing/2014/main" id="{F4868D24-A321-DA6A-610D-1FF91A971F22}"/>
                  </a:ext>
                </a:extLst>
              </p:cNvPr>
              <p:cNvSpPr/>
              <p:nvPr/>
            </p:nvSpPr>
            <p:spPr>
              <a:xfrm>
                <a:off x="2475656" y="3447211"/>
                <a:ext cx="4374787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9" name="AutoShape 16">
                <a:extLst>
                  <a:ext uri="{FF2B5EF4-FFF2-40B4-BE49-F238E27FC236}">
                    <a16:creationId xmlns:a16="http://schemas.microsoft.com/office/drawing/2014/main" id="{91CE8363-4052-FB98-C44E-560E9F66AAA9}"/>
                  </a:ext>
                </a:extLst>
              </p:cNvPr>
              <p:cNvSpPr/>
              <p:nvPr/>
            </p:nvSpPr>
            <p:spPr>
              <a:xfrm>
                <a:off x="4055896" y="3769938"/>
                <a:ext cx="2794547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90" name="TextBox 17">
                <a:extLst>
                  <a:ext uri="{FF2B5EF4-FFF2-40B4-BE49-F238E27FC236}">
                    <a16:creationId xmlns:a16="http://schemas.microsoft.com/office/drawing/2014/main" id="{C36A1824-C2A9-96B3-3CA4-8DB918AD97AF}"/>
                  </a:ext>
                </a:extLst>
              </p:cNvPr>
              <p:cNvSpPr txBox="1"/>
              <p:nvPr/>
            </p:nvSpPr>
            <p:spPr>
              <a:xfrm>
                <a:off x="3774862" y="3298314"/>
                <a:ext cx="520641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30 minutes</a:t>
                </a:r>
              </a:p>
            </p:txBody>
          </p:sp>
          <p:sp>
            <p:nvSpPr>
              <p:cNvPr id="591" name="Freeform 19">
                <a:extLst>
                  <a:ext uri="{FF2B5EF4-FFF2-40B4-BE49-F238E27FC236}">
                    <a16:creationId xmlns:a16="http://schemas.microsoft.com/office/drawing/2014/main" id="{76F41A63-3336-EAF4-4109-4EE3B5081453}"/>
                  </a:ext>
                </a:extLst>
              </p:cNvPr>
              <p:cNvSpPr/>
              <p:nvPr/>
            </p:nvSpPr>
            <p:spPr>
              <a:xfrm>
                <a:off x="3602836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92" name="TextBox 20">
                <a:extLst>
                  <a:ext uri="{FF2B5EF4-FFF2-40B4-BE49-F238E27FC236}">
                    <a16:creationId xmlns:a16="http://schemas.microsoft.com/office/drawing/2014/main" id="{AC3F9FFC-256B-2BB4-A7B8-6170556010D9}"/>
                  </a:ext>
                </a:extLst>
              </p:cNvPr>
              <p:cNvSpPr txBox="1"/>
              <p:nvPr/>
            </p:nvSpPr>
            <p:spPr>
              <a:xfrm>
                <a:off x="3602836" y="3235478"/>
                <a:ext cx="116446" cy="170734"/>
              </a:xfrm>
              <a:prstGeom prst="round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593" name="TextBox 21">
                <a:extLst>
                  <a:ext uri="{FF2B5EF4-FFF2-40B4-BE49-F238E27FC236}">
                    <a16:creationId xmlns:a16="http://schemas.microsoft.com/office/drawing/2014/main" id="{1D49B71A-1771-CE3B-3E85-440A4C8649C5}"/>
                  </a:ext>
                </a:extLst>
              </p:cNvPr>
              <p:cNvSpPr txBox="1"/>
              <p:nvPr/>
            </p:nvSpPr>
            <p:spPr>
              <a:xfrm>
                <a:off x="4639728" y="3298314"/>
                <a:ext cx="520641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60 minutes</a:t>
                </a:r>
              </a:p>
            </p:txBody>
          </p:sp>
          <p:sp>
            <p:nvSpPr>
              <p:cNvPr id="594" name="Freeform 23">
                <a:extLst>
                  <a:ext uri="{FF2B5EF4-FFF2-40B4-BE49-F238E27FC236}">
                    <a16:creationId xmlns:a16="http://schemas.microsoft.com/office/drawing/2014/main" id="{9FFFD690-AE9E-23DD-2608-72E0EFAA6AA8}"/>
                  </a:ext>
                </a:extLst>
              </p:cNvPr>
              <p:cNvSpPr/>
              <p:nvPr/>
            </p:nvSpPr>
            <p:spPr>
              <a:xfrm>
                <a:off x="4467703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95" name="TextBox 24">
                <a:extLst>
                  <a:ext uri="{FF2B5EF4-FFF2-40B4-BE49-F238E27FC236}">
                    <a16:creationId xmlns:a16="http://schemas.microsoft.com/office/drawing/2014/main" id="{09338EFC-64D1-1DF7-A198-79D784A0AB65}"/>
                  </a:ext>
                </a:extLst>
              </p:cNvPr>
              <p:cNvSpPr txBox="1"/>
              <p:nvPr/>
            </p:nvSpPr>
            <p:spPr>
              <a:xfrm>
                <a:off x="4467703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596" name="TextBox 25">
                <a:extLst>
                  <a:ext uri="{FF2B5EF4-FFF2-40B4-BE49-F238E27FC236}">
                    <a16:creationId xmlns:a16="http://schemas.microsoft.com/office/drawing/2014/main" id="{C79074EC-7D66-8724-9524-DB9F671D8837}"/>
                  </a:ext>
                </a:extLst>
              </p:cNvPr>
              <p:cNvSpPr txBox="1"/>
              <p:nvPr/>
            </p:nvSpPr>
            <p:spPr>
              <a:xfrm>
                <a:off x="5504596" y="3298314"/>
                <a:ext cx="534410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90 minutes</a:t>
                </a:r>
              </a:p>
            </p:txBody>
          </p:sp>
          <p:sp>
            <p:nvSpPr>
              <p:cNvPr id="597" name="Freeform 27">
                <a:extLst>
                  <a:ext uri="{FF2B5EF4-FFF2-40B4-BE49-F238E27FC236}">
                    <a16:creationId xmlns:a16="http://schemas.microsoft.com/office/drawing/2014/main" id="{25312292-F011-EC38-5033-D4D014C830FB}"/>
                  </a:ext>
                </a:extLst>
              </p:cNvPr>
              <p:cNvSpPr/>
              <p:nvPr/>
            </p:nvSpPr>
            <p:spPr>
              <a:xfrm>
                <a:off x="5332569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98" name="TextBox 28">
                <a:extLst>
                  <a:ext uri="{FF2B5EF4-FFF2-40B4-BE49-F238E27FC236}">
                    <a16:creationId xmlns:a16="http://schemas.microsoft.com/office/drawing/2014/main" id="{EEEDD8B6-746A-1031-790E-BC5C7285CA46}"/>
                  </a:ext>
                </a:extLst>
              </p:cNvPr>
              <p:cNvSpPr txBox="1"/>
              <p:nvPr/>
            </p:nvSpPr>
            <p:spPr>
              <a:xfrm>
                <a:off x="5332569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599" name="Freeform 30">
                <a:extLst>
                  <a:ext uri="{FF2B5EF4-FFF2-40B4-BE49-F238E27FC236}">
                    <a16:creationId xmlns:a16="http://schemas.microsoft.com/office/drawing/2014/main" id="{8170A722-0626-2BFC-7860-E34A83F70209}"/>
                  </a:ext>
                </a:extLst>
              </p:cNvPr>
              <p:cNvSpPr/>
              <p:nvPr/>
            </p:nvSpPr>
            <p:spPr>
              <a:xfrm>
                <a:off x="5063482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00" name="TextBox 31">
                <a:extLst>
                  <a:ext uri="{FF2B5EF4-FFF2-40B4-BE49-F238E27FC236}">
                    <a16:creationId xmlns:a16="http://schemas.microsoft.com/office/drawing/2014/main" id="{0FBD01EA-DB0D-10C2-96ED-0E35D331F23D}"/>
                  </a:ext>
                </a:extLst>
              </p:cNvPr>
              <p:cNvSpPr txBox="1"/>
              <p:nvPr/>
            </p:nvSpPr>
            <p:spPr>
              <a:xfrm>
                <a:off x="5063482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01" name="TextBox 32">
                <a:extLst>
                  <a:ext uri="{FF2B5EF4-FFF2-40B4-BE49-F238E27FC236}">
                    <a16:creationId xmlns:a16="http://schemas.microsoft.com/office/drawing/2014/main" id="{4FC08D7B-7FE4-68A2-0CEE-30C50B8D494F}"/>
                  </a:ext>
                </a:extLst>
              </p:cNvPr>
              <p:cNvSpPr txBox="1"/>
              <p:nvPr/>
            </p:nvSpPr>
            <p:spPr>
              <a:xfrm>
                <a:off x="5235508" y="3621042"/>
                <a:ext cx="206234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Light</a:t>
                </a:r>
              </a:p>
            </p:txBody>
          </p:sp>
          <p:sp>
            <p:nvSpPr>
              <p:cNvPr id="602" name="Freeform 34">
                <a:extLst>
                  <a:ext uri="{FF2B5EF4-FFF2-40B4-BE49-F238E27FC236}">
                    <a16:creationId xmlns:a16="http://schemas.microsoft.com/office/drawing/2014/main" id="{9B68A956-42F7-9C94-C1E0-95456F3B2D2D}"/>
                  </a:ext>
                </a:extLst>
              </p:cNvPr>
              <p:cNvSpPr/>
              <p:nvPr/>
            </p:nvSpPr>
            <p:spPr>
              <a:xfrm>
                <a:off x="5673353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03" name="TextBox 35">
                <a:extLst>
                  <a:ext uri="{FF2B5EF4-FFF2-40B4-BE49-F238E27FC236}">
                    <a16:creationId xmlns:a16="http://schemas.microsoft.com/office/drawing/2014/main" id="{2F8578B1-F6F4-251A-2613-5FBB0A2C7339}"/>
                  </a:ext>
                </a:extLst>
              </p:cNvPr>
              <p:cNvSpPr txBox="1"/>
              <p:nvPr/>
            </p:nvSpPr>
            <p:spPr>
              <a:xfrm>
                <a:off x="5673353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04" name="TextBox 36">
                <a:extLst>
                  <a:ext uri="{FF2B5EF4-FFF2-40B4-BE49-F238E27FC236}">
                    <a16:creationId xmlns:a16="http://schemas.microsoft.com/office/drawing/2014/main" id="{E2FD4406-729D-9BF2-D2B9-5D640E5DFB87}"/>
                  </a:ext>
                </a:extLst>
              </p:cNvPr>
              <p:cNvSpPr txBox="1"/>
              <p:nvPr/>
            </p:nvSpPr>
            <p:spPr>
              <a:xfrm>
                <a:off x="5845381" y="3621042"/>
                <a:ext cx="35070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Medium</a:t>
                </a:r>
              </a:p>
            </p:txBody>
          </p:sp>
          <p:sp>
            <p:nvSpPr>
              <p:cNvPr id="605" name="Freeform 38">
                <a:extLst>
                  <a:ext uri="{FF2B5EF4-FFF2-40B4-BE49-F238E27FC236}">
                    <a16:creationId xmlns:a16="http://schemas.microsoft.com/office/drawing/2014/main" id="{D476061F-6D10-EA91-7888-CB6837378B74}"/>
                  </a:ext>
                </a:extLst>
              </p:cNvPr>
              <p:cNvSpPr/>
              <p:nvPr/>
            </p:nvSpPr>
            <p:spPr>
              <a:xfrm>
                <a:off x="6427696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06" name="TextBox 39">
                <a:extLst>
                  <a:ext uri="{FF2B5EF4-FFF2-40B4-BE49-F238E27FC236}">
                    <a16:creationId xmlns:a16="http://schemas.microsoft.com/office/drawing/2014/main" id="{9C7FD74E-1846-8EC5-91FD-63D245B24D56}"/>
                  </a:ext>
                </a:extLst>
              </p:cNvPr>
              <p:cNvSpPr txBox="1"/>
              <p:nvPr/>
            </p:nvSpPr>
            <p:spPr>
              <a:xfrm>
                <a:off x="6427696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07" name="TextBox 40">
                <a:extLst>
                  <a:ext uri="{FF2B5EF4-FFF2-40B4-BE49-F238E27FC236}">
                    <a16:creationId xmlns:a16="http://schemas.microsoft.com/office/drawing/2014/main" id="{C51246B0-A839-7333-38FA-E9631491ACBF}"/>
                  </a:ext>
                </a:extLst>
              </p:cNvPr>
              <p:cNvSpPr txBox="1"/>
              <p:nvPr/>
            </p:nvSpPr>
            <p:spPr>
              <a:xfrm>
                <a:off x="6599723" y="3621042"/>
                <a:ext cx="22976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Deep</a:t>
                </a:r>
              </a:p>
            </p:txBody>
          </p:sp>
          <p:sp>
            <p:nvSpPr>
              <p:cNvPr id="608" name="Freeform 42">
                <a:extLst>
                  <a:ext uri="{FF2B5EF4-FFF2-40B4-BE49-F238E27FC236}">
                    <a16:creationId xmlns:a16="http://schemas.microsoft.com/office/drawing/2014/main" id="{37C79B59-602E-AD01-769B-BCF6A9C53059}"/>
                  </a:ext>
                </a:extLst>
              </p:cNvPr>
              <p:cNvSpPr/>
              <p:nvPr/>
            </p:nvSpPr>
            <p:spPr>
              <a:xfrm>
                <a:off x="6197435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09" name="TextBox 43">
                <a:extLst>
                  <a:ext uri="{FF2B5EF4-FFF2-40B4-BE49-F238E27FC236}">
                    <a16:creationId xmlns:a16="http://schemas.microsoft.com/office/drawing/2014/main" id="{A7FE3912-08D9-4054-6796-5B505155DAFE}"/>
                  </a:ext>
                </a:extLst>
              </p:cNvPr>
              <p:cNvSpPr txBox="1"/>
              <p:nvPr/>
            </p:nvSpPr>
            <p:spPr>
              <a:xfrm>
                <a:off x="6197435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10" name="TextBox 44">
                <a:extLst>
                  <a:ext uri="{FF2B5EF4-FFF2-40B4-BE49-F238E27FC236}">
                    <a16:creationId xmlns:a16="http://schemas.microsoft.com/office/drawing/2014/main" id="{787BBA71-26FA-BA14-E758-91C32469576C}"/>
                  </a:ext>
                </a:extLst>
              </p:cNvPr>
              <p:cNvSpPr txBox="1"/>
              <p:nvPr/>
            </p:nvSpPr>
            <p:spPr>
              <a:xfrm>
                <a:off x="6369463" y="3298314"/>
                <a:ext cx="534410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120 minutes</a:t>
                </a:r>
              </a:p>
            </p:txBody>
          </p:sp>
          <p:sp>
            <p:nvSpPr>
              <p:cNvPr id="611" name="TextBox 45">
                <a:extLst>
                  <a:ext uri="{FF2B5EF4-FFF2-40B4-BE49-F238E27FC236}">
                    <a16:creationId xmlns:a16="http://schemas.microsoft.com/office/drawing/2014/main" id="{B43C54B3-C65F-9E6D-334A-4A81C70F48C3}"/>
                  </a:ext>
                </a:extLst>
              </p:cNvPr>
              <p:cNvSpPr txBox="1"/>
              <p:nvPr/>
            </p:nvSpPr>
            <p:spPr>
              <a:xfrm>
                <a:off x="4055896" y="3621042"/>
                <a:ext cx="77597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Preferred Pressure</a:t>
                </a:r>
              </a:p>
            </p:txBody>
          </p:sp>
          <p:sp>
            <p:nvSpPr>
              <p:cNvPr id="612" name="TextBox 46">
                <a:extLst>
                  <a:ext uri="{FF2B5EF4-FFF2-40B4-BE49-F238E27FC236}">
                    <a16:creationId xmlns:a16="http://schemas.microsoft.com/office/drawing/2014/main" id="{E02E3FD1-5ED0-4B1C-C1F8-6B00EC776446}"/>
                  </a:ext>
                </a:extLst>
              </p:cNvPr>
              <p:cNvSpPr txBox="1"/>
              <p:nvPr/>
            </p:nvSpPr>
            <p:spPr>
              <a:xfrm>
                <a:off x="2475656" y="3298314"/>
                <a:ext cx="899401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Duration of Massage</a:t>
                </a:r>
              </a:p>
            </p:txBody>
          </p:sp>
          <p:sp>
            <p:nvSpPr>
              <p:cNvPr id="613" name="TextBox 47">
                <a:extLst>
                  <a:ext uri="{FF2B5EF4-FFF2-40B4-BE49-F238E27FC236}">
                    <a16:creationId xmlns:a16="http://schemas.microsoft.com/office/drawing/2014/main" id="{FEF62462-2ACD-A7F8-B361-7DC94E36CEFB}"/>
                  </a:ext>
                </a:extLst>
              </p:cNvPr>
              <p:cNvSpPr txBox="1"/>
              <p:nvPr/>
            </p:nvSpPr>
            <p:spPr>
              <a:xfrm>
                <a:off x="709555" y="3625805"/>
                <a:ext cx="1127302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Allergies (if any)</a:t>
                </a:r>
              </a:p>
            </p:txBody>
          </p:sp>
          <p:sp>
            <p:nvSpPr>
              <p:cNvPr id="614" name="TextBox 48">
                <a:extLst>
                  <a:ext uri="{FF2B5EF4-FFF2-40B4-BE49-F238E27FC236}">
                    <a16:creationId xmlns:a16="http://schemas.microsoft.com/office/drawing/2014/main" id="{B6A05589-691B-73F1-D00E-52E7B17B231F}"/>
                  </a:ext>
                </a:extLst>
              </p:cNvPr>
              <p:cNvSpPr txBox="1"/>
              <p:nvPr/>
            </p:nvSpPr>
            <p:spPr>
              <a:xfrm>
                <a:off x="709555" y="2970103"/>
                <a:ext cx="403458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Name</a:t>
                </a:r>
              </a:p>
            </p:txBody>
          </p:sp>
          <p:sp>
            <p:nvSpPr>
              <p:cNvPr id="615" name="TextBox 49">
                <a:extLst>
                  <a:ext uri="{FF2B5EF4-FFF2-40B4-BE49-F238E27FC236}">
                    <a16:creationId xmlns:a16="http://schemas.microsoft.com/office/drawing/2014/main" id="{6A514DB9-F576-B628-A111-F4C6430639EE}"/>
                  </a:ext>
                </a:extLst>
              </p:cNvPr>
              <p:cNvSpPr txBox="1"/>
              <p:nvPr/>
            </p:nvSpPr>
            <p:spPr>
              <a:xfrm>
                <a:off x="4336050" y="2970103"/>
                <a:ext cx="104920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Email</a:t>
                </a:r>
              </a:p>
            </p:txBody>
          </p:sp>
          <p:sp>
            <p:nvSpPr>
              <p:cNvPr id="616" name="TextBox 50">
                <a:extLst>
                  <a:ext uri="{FF2B5EF4-FFF2-40B4-BE49-F238E27FC236}">
                    <a16:creationId xmlns:a16="http://schemas.microsoft.com/office/drawing/2014/main" id="{3D49F738-0148-A0B5-831F-229A7F345CED}"/>
                  </a:ext>
                </a:extLst>
              </p:cNvPr>
              <p:cNvSpPr txBox="1"/>
              <p:nvPr/>
            </p:nvSpPr>
            <p:spPr>
              <a:xfrm>
                <a:off x="709555" y="3298314"/>
                <a:ext cx="806917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Preferred Time Slot</a:t>
                </a:r>
              </a:p>
            </p:txBody>
          </p:sp>
          <p:sp>
            <p:nvSpPr>
              <p:cNvPr id="617" name="TextBox 51">
                <a:extLst>
                  <a:ext uri="{FF2B5EF4-FFF2-40B4-BE49-F238E27FC236}">
                    <a16:creationId xmlns:a16="http://schemas.microsoft.com/office/drawing/2014/main" id="{5C7F49D0-7D45-2371-542F-388650455FED}"/>
                  </a:ext>
                </a:extLst>
              </p:cNvPr>
              <p:cNvSpPr txBox="1"/>
              <p:nvPr/>
            </p:nvSpPr>
            <p:spPr>
              <a:xfrm>
                <a:off x="2475656" y="2970103"/>
                <a:ext cx="311150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Phone</a:t>
                </a:r>
              </a:p>
            </p:txBody>
          </p:sp>
        </p:grpSp>
        <p:grpSp>
          <p:nvGrpSpPr>
            <p:cNvPr id="618" name="Group 617">
              <a:extLst>
                <a:ext uri="{FF2B5EF4-FFF2-40B4-BE49-F238E27FC236}">
                  <a16:creationId xmlns:a16="http://schemas.microsoft.com/office/drawing/2014/main" id="{9E8212B5-229D-7DF3-B44E-678EDE8CD211}"/>
                </a:ext>
              </a:extLst>
            </p:cNvPr>
            <p:cNvGrpSpPr/>
            <p:nvPr/>
          </p:nvGrpSpPr>
          <p:grpSpPr>
            <a:xfrm>
              <a:off x="418245" y="7408026"/>
              <a:ext cx="6723509" cy="1304325"/>
              <a:chOff x="418245" y="2723811"/>
              <a:chExt cx="6723509" cy="1304325"/>
            </a:xfrm>
          </p:grpSpPr>
          <p:sp>
            <p:nvSpPr>
              <p:cNvPr id="619" name="Freeform 8">
                <a:extLst>
                  <a:ext uri="{FF2B5EF4-FFF2-40B4-BE49-F238E27FC236}">
                    <a16:creationId xmlns:a16="http://schemas.microsoft.com/office/drawing/2014/main" id="{06EF0475-5B82-5D87-B502-59222D8544EB}"/>
                  </a:ext>
                </a:extLst>
              </p:cNvPr>
              <p:cNvSpPr/>
              <p:nvPr/>
            </p:nvSpPr>
            <p:spPr>
              <a:xfrm>
                <a:off x="418245" y="2723811"/>
                <a:ext cx="6723509" cy="1304325"/>
              </a:xfrm>
              <a:prstGeom prst="roundRect">
                <a:avLst>
                  <a:gd name="adj" fmla="val 10460"/>
                </a:avLst>
              </a:prstGeom>
              <a:solidFill>
                <a:srgbClr val="FFFF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0" name="AutoShape 10">
                <a:extLst>
                  <a:ext uri="{FF2B5EF4-FFF2-40B4-BE49-F238E27FC236}">
                    <a16:creationId xmlns:a16="http://schemas.microsoft.com/office/drawing/2014/main" id="{33612B43-3020-EE33-A7C3-A6F469F75D76}"/>
                  </a:ext>
                </a:extLst>
              </p:cNvPr>
              <p:cNvSpPr/>
              <p:nvPr/>
            </p:nvSpPr>
            <p:spPr>
              <a:xfrm>
                <a:off x="709555" y="3447211"/>
                <a:ext cx="148594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1" name="AutoShape 11">
                <a:extLst>
                  <a:ext uri="{FF2B5EF4-FFF2-40B4-BE49-F238E27FC236}">
                    <a16:creationId xmlns:a16="http://schemas.microsoft.com/office/drawing/2014/main" id="{DE25CDEE-F3A7-1B9E-513C-B8E66AD20BCA}"/>
                  </a:ext>
                </a:extLst>
              </p:cNvPr>
              <p:cNvSpPr/>
              <p:nvPr/>
            </p:nvSpPr>
            <p:spPr>
              <a:xfrm>
                <a:off x="709555" y="3774701"/>
                <a:ext cx="306618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2" name="AutoShape 12">
                <a:extLst>
                  <a:ext uri="{FF2B5EF4-FFF2-40B4-BE49-F238E27FC236}">
                    <a16:creationId xmlns:a16="http://schemas.microsoft.com/office/drawing/2014/main" id="{4D533DE4-3A08-D80A-162A-C3ADE76D9C07}"/>
                  </a:ext>
                </a:extLst>
              </p:cNvPr>
              <p:cNvSpPr/>
              <p:nvPr/>
            </p:nvSpPr>
            <p:spPr>
              <a:xfrm>
                <a:off x="709555" y="3118957"/>
                <a:ext cx="148594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3" name="AutoShape 13">
                <a:extLst>
                  <a:ext uri="{FF2B5EF4-FFF2-40B4-BE49-F238E27FC236}">
                    <a16:creationId xmlns:a16="http://schemas.microsoft.com/office/drawing/2014/main" id="{B088263E-5649-5402-151D-5C68087A99AC}"/>
                  </a:ext>
                </a:extLst>
              </p:cNvPr>
              <p:cNvSpPr/>
              <p:nvPr/>
            </p:nvSpPr>
            <p:spPr>
              <a:xfrm>
                <a:off x="4336050" y="3118957"/>
                <a:ext cx="2514394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4" name="AutoShape 14">
                <a:extLst>
                  <a:ext uri="{FF2B5EF4-FFF2-40B4-BE49-F238E27FC236}">
                    <a16:creationId xmlns:a16="http://schemas.microsoft.com/office/drawing/2014/main" id="{CF0FF9AA-5248-5D31-ED1B-0AFDC161F43C}"/>
                  </a:ext>
                </a:extLst>
              </p:cNvPr>
              <p:cNvSpPr/>
              <p:nvPr/>
            </p:nvSpPr>
            <p:spPr>
              <a:xfrm>
                <a:off x="2475656" y="3118957"/>
                <a:ext cx="1580239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5" name="AutoShape 15">
                <a:extLst>
                  <a:ext uri="{FF2B5EF4-FFF2-40B4-BE49-F238E27FC236}">
                    <a16:creationId xmlns:a16="http://schemas.microsoft.com/office/drawing/2014/main" id="{393EBB3B-0DAF-8DF6-B6D8-0D4AC47292BB}"/>
                  </a:ext>
                </a:extLst>
              </p:cNvPr>
              <p:cNvSpPr/>
              <p:nvPr/>
            </p:nvSpPr>
            <p:spPr>
              <a:xfrm>
                <a:off x="2475656" y="3447211"/>
                <a:ext cx="4374787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6" name="AutoShape 16">
                <a:extLst>
                  <a:ext uri="{FF2B5EF4-FFF2-40B4-BE49-F238E27FC236}">
                    <a16:creationId xmlns:a16="http://schemas.microsoft.com/office/drawing/2014/main" id="{EAE3ACEE-71BB-DC1A-C171-EB25141FAB55}"/>
                  </a:ext>
                </a:extLst>
              </p:cNvPr>
              <p:cNvSpPr/>
              <p:nvPr/>
            </p:nvSpPr>
            <p:spPr>
              <a:xfrm>
                <a:off x="4055896" y="3769938"/>
                <a:ext cx="2794547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7" name="TextBox 17">
                <a:extLst>
                  <a:ext uri="{FF2B5EF4-FFF2-40B4-BE49-F238E27FC236}">
                    <a16:creationId xmlns:a16="http://schemas.microsoft.com/office/drawing/2014/main" id="{4D7A7967-32A9-0D53-5C2B-DE5230A22232}"/>
                  </a:ext>
                </a:extLst>
              </p:cNvPr>
              <p:cNvSpPr txBox="1"/>
              <p:nvPr/>
            </p:nvSpPr>
            <p:spPr>
              <a:xfrm>
                <a:off x="3774862" y="3298314"/>
                <a:ext cx="520641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30 minutes</a:t>
                </a:r>
              </a:p>
            </p:txBody>
          </p:sp>
          <p:sp>
            <p:nvSpPr>
              <p:cNvPr id="628" name="Freeform 19">
                <a:extLst>
                  <a:ext uri="{FF2B5EF4-FFF2-40B4-BE49-F238E27FC236}">
                    <a16:creationId xmlns:a16="http://schemas.microsoft.com/office/drawing/2014/main" id="{0FE9F92C-57C5-DB53-A33D-D5DE2AB345B7}"/>
                  </a:ext>
                </a:extLst>
              </p:cNvPr>
              <p:cNvSpPr/>
              <p:nvPr/>
            </p:nvSpPr>
            <p:spPr>
              <a:xfrm>
                <a:off x="3602836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9" name="TextBox 20">
                <a:extLst>
                  <a:ext uri="{FF2B5EF4-FFF2-40B4-BE49-F238E27FC236}">
                    <a16:creationId xmlns:a16="http://schemas.microsoft.com/office/drawing/2014/main" id="{DA594013-9CCD-C132-1826-BA9464C67121}"/>
                  </a:ext>
                </a:extLst>
              </p:cNvPr>
              <p:cNvSpPr txBox="1"/>
              <p:nvPr/>
            </p:nvSpPr>
            <p:spPr>
              <a:xfrm>
                <a:off x="3602836" y="3235478"/>
                <a:ext cx="116446" cy="170734"/>
              </a:xfrm>
              <a:prstGeom prst="round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30" name="TextBox 21">
                <a:extLst>
                  <a:ext uri="{FF2B5EF4-FFF2-40B4-BE49-F238E27FC236}">
                    <a16:creationId xmlns:a16="http://schemas.microsoft.com/office/drawing/2014/main" id="{AB026D06-C1DE-1F70-8B41-6520AC3F09CB}"/>
                  </a:ext>
                </a:extLst>
              </p:cNvPr>
              <p:cNvSpPr txBox="1"/>
              <p:nvPr/>
            </p:nvSpPr>
            <p:spPr>
              <a:xfrm>
                <a:off x="4639728" y="3298314"/>
                <a:ext cx="520641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60 minutes</a:t>
                </a:r>
              </a:p>
            </p:txBody>
          </p:sp>
          <p:sp>
            <p:nvSpPr>
              <p:cNvPr id="631" name="Freeform 23">
                <a:extLst>
                  <a:ext uri="{FF2B5EF4-FFF2-40B4-BE49-F238E27FC236}">
                    <a16:creationId xmlns:a16="http://schemas.microsoft.com/office/drawing/2014/main" id="{ECB1FEA2-68EB-F8BC-399A-3383360BAA96}"/>
                  </a:ext>
                </a:extLst>
              </p:cNvPr>
              <p:cNvSpPr/>
              <p:nvPr/>
            </p:nvSpPr>
            <p:spPr>
              <a:xfrm>
                <a:off x="4467703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32" name="TextBox 24">
                <a:extLst>
                  <a:ext uri="{FF2B5EF4-FFF2-40B4-BE49-F238E27FC236}">
                    <a16:creationId xmlns:a16="http://schemas.microsoft.com/office/drawing/2014/main" id="{D010FBA2-DD7B-6B7F-2D9C-F9032ADE5978}"/>
                  </a:ext>
                </a:extLst>
              </p:cNvPr>
              <p:cNvSpPr txBox="1"/>
              <p:nvPr/>
            </p:nvSpPr>
            <p:spPr>
              <a:xfrm>
                <a:off x="4467703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33" name="TextBox 25">
                <a:extLst>
                  <a:ext uri="{FF2B5EF4-FFF2-40B4-BE49-F238E27FC236}">
                    <a16:creationId xmlns:a16="http://schemas.microsoft.com/office/drawing/2014/main" id="{FCF9D024-A26B-21C0-5FC2-B5C2310A1B4D}"/>
                  </a:ext>
                </a:extLst>
              </p:cNvPr>
              <p:cNvSpPr txBox="1"/>
              <p:nvPr/>
            </p:nvSpPr>
            <p:spPr>
              <a:xfrm>
                <a:off x="5504596" y="3298314"/>
                <a:ext cx="534410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90 minutes</a:t>
                </a:r>
              </a:p>
            </p:txBody>
          </p:sp>
          <p:sp>
            <p:nvSpPr>
              <p:cNvPr id="634" name="Freeform 27">
                <a:extLst>
                  <a:ext uri="{FF2B5EF4-FFF2-40B4-BE49-F238E27FC236}">
                    <a16:creationId xmlns:a16="http://schemas.microsoft.com/office/drawing/2014/main" id="{8817DF39-369B-7383-5E3F-12E59140C9DF}"/>
                  </a:ext>
                </a:extLst>
              </p:cNvPr>
              <p:cNvSpPr/>
              <p:nvPr/>
            </p:nvSpPr>
            <p:spPr>
              <a:xfrm>
                <a:off x="5332569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35" name="TextBox 28">
                <a:extLst>
                  <a:ext uri="{FF2B5EF4-FFF2-40B4-BE49-F238E27FC236}">
                    <a16:creationId xmlns:a16="http://schemas.microsoft.com/office/drawing/2014/main" id="{A2F1B865-F071-8554-3312-20FCE2D8F3B2}"/>
                  </a:ext>
                </a:extLst>
              </p:cNvPr>
              <p:cNvSpPr txBox="1"/>
              <p:nvPr/>
            </p:nvSpPr>
            <p:spPr>
              <a:xfrm>
                <a:off x="5332569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36" name="Freeform 30">
                <a:extLst>
                  <a:ext uri="{FF2B5EF4-FFF2-40B4-BE49-F238E27FC236}">
                    <a16:creationId xmlns:a16="http://schemas.microsoft.com/office/drawing/2014/main" id="{34DA5A6D-0E32-F635-B888-976642887103}"/>
                  </a:ext>
                </a:extLst>
              </p:cNvPr>
              <p:cNvSpPr/>
              <p:nvPr/>
            </p:nvSpPr>
            <p:spPr>
              <a:xfrm>
                <a:off x="5063482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37" name="TextBox 31">
                <a:extLst>
                  <a:ext uri="{FF2B5EF4-FFF2-40B4-BE49-F238E27FC236}">
                    <a16:creationId xmlns:a16="http://schemas.microsoft.com/office/drawing/2014/main" id="{EE103485-502F-70DE-C79C-EB3DF0DD81A5}"/>
                  </a:ext>
                </a:extLst>
              </p:cNvPr>
              <p:cNvSpPr txBox="1"/>
              <p:nvPr/>
            </p:nvSpPr>
            <p:spPr>
              <a:xfrm>
                <a:off x="5063482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38" name="TextBox 32">
                <a:extLst>
                  <a:ext uri="{FF2B5EF4-FFF2-40B4-BE49-F238E27FC236}">
                    <a16:creationId xmlns:a16="http://schemas.microsoft.com/office/drawing/2014/main" id="{F6CD7756-FE88-18B2-0B03-1401982920AB}"/>
                  </a:ext>
                </a:extLst>
              </p:cNvPr>
              <p:cNvSpPr txBox="1"/>
              <p:nvPr/>
            </p:nvSpPr>
            <p:spPr>
              <a:xfrm>
                <a:off x="5235508" y="3621042"/>
                <a:ext cx="206234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Light</a:t>
                </a:r>
              </a:p>
            </p:txBody>
          </p:sp>
          <p:sp>
            <p:nvSpPr>
              <p:cNvPr id="639" name="Freeform 34">
                <a:extLst>
                  <a:ext uri="{FF2B5EF4-FFF2-40B4-BE49-F238E27FC236}">
                    <a16:creationId xmlns:a16="http://schemas.microsoft.com/office/drawing/2014/main" id="{9622E546-9600-EA16-5D0E-15D1803ED33A}"/>
                  </a:ext>
                </a:extLst>
              </p:cNvPr>
              <p:cNvSpPr/>
              <p:nvPr/>
            </p:nvSpPr>
            <p:spPr>
              <a:xfrm>
                <a:off x="5673353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0" name="TextBox 35">
                <a:extLst>
                  <a:ext uri="{FF2B5EF4-FFF2-40B4-BE49-F238E27FC236}">
                    <a16:creationId xmlns:a16="http://schemas.microsoft.com/office/drawing/2014/main" id="{12CDA3F1-AFAA-457A-85D0-B4962DDF182B}"/>
                  </a:ext>
                </a:extLst>
              </p:cNvPr>
              <p:cNvSpPr txBox="1"/>
              <p:nvPr/>
            </p:nvSpPr>
            <p:spPr>
              <a:xfrm>
                <a:off x="5673353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41" name="TextBox 36">
                <a:extLst>
                  <a:ext uri="{FF2B5EF4-FFF2-40B4-BE49-F238E27FC236}">
                    <a16:creationId xmlns:a16="http://schemas.microsoft.com/office/drawing/2014/main" id="{92FD9C9E-AEA2-9F99-6CFA-A42D0D38D45A}"/>
                  </a:ext>
                </a:extLst>
              </p:cNvPr>
              <p:cNvSpPr txBox="1"/>
              <p:nvPr/>
            </p:nvSpPr>
            <p:spPr>
              <a:xfrm>
                <a:off x="5845381" y="3621042"/>
                <a:ext cx="35070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Medium</a:t>
                </a:r>
              </a:p>
            </p:txBody>
          </p:sp>
          <p:sp>
            <p:nvSpPr>
              <p:cNvPr id="642" name="Freeform 38">
                <a:extLst>
                  <a:ext uri="{FF2B5EF4-FFF2-40B4-BE49-F238E27FC236}">
                    <a16:creationId xmlns:a16="http://schemas.microsoft.com/office/drawing/2014/main" id="{8AA1DF85-2985-898B-CC21-9AA93EA90673}"/>
                  </a:ext>
                </a:extLst>
              </p:cNvPr>
              <p:cNvSpPr/>
              <p:nvPr/>
            </p:nvSpPr>
            <p:spPr>
              <a:xfrm>
                <a:off x="6427696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3" name="TextBox 39">
                <a:extLst>
                  <a:ext uri="{FF2B5EF4-FFF2-40B4-BE49-F238E27FC236}">
                    <a16:creationId xmlns:a16="http://schemas.microsoft.com/office/drawing/2014/main" id="{60A11356-3A5C-2F12-ED5E-450867ACEEF9}"/>
                  </a:ext>
                </a:extLst>
              </p:cNvPr>
              <p:cNvSpPr txBox="1"/>
              <p:nvPr/>
            </p:nvSpPr>
            <p:spPr>
              <a:xfrm>
                <a:off x="6427696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44" name="TextBox 40">
                <a:extLst>
                  <a:ext uri="{FF2B5EF4-FFF2-40B4-BE49-F238E27FC236}">
                    <a16:creationId xmlns:a16="http://schemas.microsoft.com/office/drawing/2014/main" id="{C3CE687A-D72F-C620-56F5-0EEAE15ABB1A}"/>
                  </a:ext>
                </a:extLst>
              </p:cNvPr>
              <p:cNvSpPr txBox="1"/>
              <p:nvPr/>
            </p:nvSpPr>
            <p:spPr>
              <a:xfrm>
                <a:off x="6599723" y="3621042"/>
                <a:ext cx="22976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Deep</a:t>
                </a:r>
              </a:p>
            </p:txBody>
          </p:sp>
          <p:sp>
            <p:nvSpPr>
              <p:cNvPr id="645" name="Freeform 42">
                <a:extLst>
                  <a:ext uri="{FF2B5EF4-FFF2-40B4-BE49-F238E27FC236}">
                    <a16:creationId xmlns:a16="http://schemas.microsoft.com/office/drawing/2014/main" id="{70DDC04E-181F-322D-AF1E-48DA9DC22F66}"/>
                  </a:ext>
                </a:extLst>
              </p:cNvPr>
              <p:cNvSpPr/>
              <p:nvPr/>
            </p:nvSpPr>
            <p:spPr>
              <a:xfrm>
                <a:off x="6197435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46" name="TextBox 43">
                <a:extLst>
                  <a:ext uri="{FF2B5EF4-FFF2-40B4-BE49-F238E27FC236}">
                    <a16:creationId xmlns:a16="http://schemas.microsoft.com/office/drawing/2014/main" id="{AE6C6B19-49FC-FBA0-7C35-902EDF7C7E8F}"/>
                  </a:ext>
                </a:extLst>
              </p:cNvPr>
              <p:cNvSpPr txBox="1"/>
              <p:nvPr/>
            </p:nvSpPr>
            <p:spPr>
              <a:xfrm>
                <a:off x="6197435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47" name="TextBox 44">
                <a:extLst>
                  <a:ext uri="{FF2B5EF4-FFF2-40B4-BE49-F238E27FC236}">
                    <a16:creationId xmlns:a16="http://schemas.microsoft.com/office/drawing/2014/main" id="{54713A1D-6F2C-B648-DA1C-28FFF1493E2D}"/>
                  </a:ext>
                </a:extLst>
              </p:cNvPr>
              <p:cNvSpPr txBox="1"/>
              <p:nvPr/>
            </p:nvSpPr>
            <p:spPr>
              <a:xfrm>
                <a:off x="6369463" y="3298314"/>
                <a:ext cx="534410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120 minutes</a:t>
                </a:r>
              </a:p>
            </p:txBody>
          </p:sp>
          <p:sp>
            <p:nvSpPr>
              <p:cNvPr id="648" name="TextBox 45">
                <a:extLst>
                  <a:ext uri="{FF2B5EF4-FFF2-40B4-BE49-F238E27FC236}">
                    <a16:creationId xmlns:a16="http://schemas.microsoft.com/office/drawing/2014/main" id="{1E95346C-210C-47B6-DD3E-3029D50FD94C}"/>
                  </a:ext>
                </a:extLst>
              </p:cNvPr>
              <p:cNvSpPr txBox="1"/>
              <p:nvPr/>
            </p:nvSpPr>
            <p:spPr>
              <a:xfrm>
                <a:off x="4055896" y="3621042"/>
                <a:ext cx="77597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Preferred Pressure</a:t>
                </a:r>
              </a:p>
            </p:txBody>
          </p:sp>
          <p:sp>
            <p:nvSpPr>
              <p:cNvPr id="649" name="TextBox 46">
                <a:extLst>
                  <a:ext uri="{FF2B5EF4-FFF2-40B4-BE49-F238E27FC236}">
                    <a16:creationId xmlns:a16="http://schemas.microsoft.com/office/drawing/2014/main" id="{CA7174F5-4326-AD8C-457F-778B0449D567}"/>
                  </a:ext>
                </a:extLst>
              </p:cNvPr>
              <p:cNvSpPr txBox="1"/>
              <p:nvPr/>
            </p:nvSpPr>
            <p:spPr>
              <a:xfrm>
                <a:off x="2475656" y="3298314"/>
                <a:ext cx="899401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Duration of Massage</a:t>
                </a:r>
              </a:p>
            </p:txBody>
          </p:sp>
          <p:sp>
            <p:nvSpPr>
              <p:cNvPr id="650" name="TextBox 47">
                <a:extLst>
                  <a:ext uri="{FF2B5EF4-FFF2-40B4-BE49-F238E27FC236}">
                    <a16:creationId xmlns:a16="http://schemas.microsoft.com/office/drawing/2014/main" id="{83B8EB1F-A8BE-DC2B-AC35-69953A3F86D8}"/>
                  </a:ext>
                </a:extLst>
              </p:cNvPr>
              <p:cNvSpPr txBox="1"/>
              <p:nvPr/>
            </p:nvSpPr>
            <p:spPr>
              <a:xfrm>
                <a:off x="709555" y="3625805"/>
                <a:ext cx="1127302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Allergies (if any)</a:t>
                </a:r>
              </a:p>
            </p:txBody>
          </p:sp>
          <p:sp>
            <p:nvSpPr>
              <p:cNvPr id="651" name="TextBox 48">
                <a:extLst>
                  <a:ext uri="{FF2B5EF4-FFF2-40B4-BE49-F238E27FC236}">
                    <a16:creationId xmlns:a16="http://schemas.microsoft.com/office/drawing/2014/main" id="{929A4D65-8DC8-8AEB-5494-39B22C677AB9}"/>
                  </a:ext>
                </a:extLst>
              </p:cNvPr>
              <p:cNvSpPr txBox="1"/>
              <p:nvPr/>
            </p:nvSpPr>
            <p:spPr>
              <a:xfrm>
                <a:off x="709555" y="2970103"/>
                <a:ext cx="403458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Name</a:t>
                </a:r>
              </a:p>
            </p:txBody>
          </p:sp>
          <p:sp>
            <p:nvSpPr>
              <p:cNvPr id="652" name="TextBox 49">
                <a:extLst>
                  <a:ext uri="{FF2B5EF4-FFF2-40B4-BE49-F238E27FC236}">
                    <a16:creationId xmlns:a16="http://schemas.microsoft.com/office/drawing/2014/main" id="{CFC738DE-B574-7A52-AA1B-7DE45FAEAAA7}"/>
                  </a:ext>
                </a:extLst>
              </p:cNvPr>
              <p:cNvSpPr txBox="1"/>
              <p:nvPr/>
            </p:nvSpPr>
            <p:spPr>
              <a:xfrm>
                <a:off x="4336050" y="2970103"/>
                <a:ext cx="104920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Email</a:t>
                </a:r>
              </a:p>
            </p:txBody>
          </p:sp>
          <p:sp>
            <p:nvSpPr>
              <p:cNvPr id="653" name="TextBox 50">
                <a:extLst>
                  <a:ext uri="{FF2B5EF4-FFF2-40B4-BE49-F238E27FC236}">
                    <a16:creationId xmlns:a16="http://schemas.microsoft.com/office/drawing/2014/main" id="{D26CCDA2-5781-0E6C-B8A1-3BC5509F1E0D}"/>
                  </a:ext>
                </a:extLst>
              </p:cNvPr>
              <p:cNvSpPr txBox="1"/>
              <p:nvPr/>
            </p:nvSpPr>
            <p:spPr>
              <a:xfrm>
                <a:off x="709555" y="3298314"/>
                <a:ext cx="806917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Preferred Time Slot</a:t>
                </a:r>
              </a:p>
            </p:txBody>
          </p:sp>
          <p:sp>
            <p:nvSpPr>
              <p:cNvPr id="654" name="TextBox 51">
                <a:extLst>
                  <a:ext uri="{FF2B5EF4-FFF2-40B4-BE49-F238E27FC236}">
                    <a16:creationId xmlns:a16="http://schemas.microsoft.com/office/drawing/2014/main" id="{84E89BB6-6F8E-CA8B-AD8B-0776D24A8D1B}"/>
                  </a:ext>
                </a:extLst>
              </p:cNvPr>
              <p:cNvSpPr txBox="1"/>
              <p:nvPr/>
            </p:nvSpPr>
            <p:spPr>
              <a:xfrm>
                <a:off x="2475656" y="2970103"/>
                <a:ext cx="311150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Phone</a:t>
                </a:r>
              </a:p>
            </p:txBody>
          </p:sp>
        </p:grpSp>
        <p:grpSp>
          <p:nvGrpSpPr>
            <p:cNvPr id="655" name="Group 654">
              <a:extLst>
                <a:ext uri="{FF2B5EF4-FFF2-40B4-BE49-F238E27FC236}">
                  <a16:creationId xmlns:a16="http://schemas.microsoft.com/office/drawing/2014/main" id="{4EB9C8CD-0536-01FE-3C20-280255015630}"/>
                </a:ext>
              </a:extLst>
            </p:cNvPr>
            <p:cNvGrpSpPr/>
            <p:nvPr/>
          </p:nvGrpSpPr>
          <p:grpSpPr>
            <a:xfrm>
              <a:off x="418245" y="8969429"/>
              <a:ext cx="6723509" cy="1304325"/>
              <a:chOff x="418245" y="2723811"/>
              <a:chExt cx="6723509" cy="1304325"/>
            </a:xfrm>
          </p:grpSpPr>
          <p:sp>
            <p:nvSpPr>
              <p:cNvPr id="656" name="Freeform 8">
                <a:extLst>
                  <a:ext uri="{FF2B5EF4-FFF2-40B4-BE49-F238E27FC236}">
                    <a16:creationId xmlns:a16="http://schemas.microsoft.com/office/drawing/2014/main" id="{C03F96E4-35C8-94FE-0001-0DA250D49729}"/>
                  </a:ext>
                </a:extLst>
              </p:cNvPr>
              <p:cNvSpPr/>
              <p:nvPr/>
            </p:nvSpPr>
            <p:spPr>
              <a:xfrm>
                <a:off x="418245" y="2723811"/>
                <a:ext cx="6723509" cy="1304325"/>
              </a:xfrm>
              <a:prstGeom prst="roundRect">
                <a:avLst>
                  <a:gd name="adj" fmla="val 10460"/>
                </a:avLst>
              </a:prstGeom>
              <a:solidFill>
                <a:srgbClr val="FFFF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7" name="AutoShape 10">
                <a:extLst>
                  <a:ext uri="{FF2B5EF4-FFF2-40B4-BE49-F238E27FC236}">
                    <a16:creationId xmlns:a16="http://schemas.microsoft.com/office/drawing/2014/main" id="{5128FF5A-FA52-F2A6-95AF-08ED047E0266}"/>
                  </a:ext>
                </a:extLst>
              </p:cNvPr>
              <p:cNvSpPr/>
              <p:nvPr/>
            </p:nvSpPr>
            <p:spPr>
              <a:xfrm>
                <a:off x="709555" y="3447211"/>
                <a:ext cx="148594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8" name="AutoShape 11">
                <a:extLst>
                  <a:ext uri="{FF2B5EF4-FFF2-40B4-BE49-F238E27FC236}">
                    <a16:creationId xmlns:a16="http://schemas.microsoft.com/office/drawing/2014/main" id="{F27A757C-F9E8-94E7-260D-0FC998CFDC67}"/>
                  </a:ext>
                </a:extLst>
              </p:cNvPr>
              <p:cNvSpPr/>
              <p:nvPr/>
            </p:nvSpPr>
            <p:spPr>
              <a:xfrm>
                <a:off x="709555" y="3774701"/>
                <a:ext cx="306618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59" name="AutoShape 12">
                <a:extLst>
                  <a:ext uri="{FF2B5EF4-FFF2-40B4-BE49-F238E27FC236}">
                    <a16:creationId xmlns:a16="http://schemas.microsoft.com/office/drawing/2014/main" id="{681806CC-2792-D37A-D28A-7E83D810EDE6}"/>
                  </a:ext>
                </a:extLst>
              </p:cNvPr>
              <p:cNvSpPr/>
              <p:nvPr/>
            </p:nvSpPr>
            <p:spPr>
              <a:xfrm>
                <a:off x="709555" y="3118957"/>
                <a:ext cx="1485946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60" name="AutoShape 13">
                <a:extLst>
                  <a:ext uri="{FF2B5EF4-FFF2-40B4-BE49-F238E27FC236}">
                    <a16:creationId xmlns:a16="http://schemas.microsoft.com/office/drawing/2014/main" id="{41B9986E-CA9D-D245-A28D-63BE0C9868C1}"/>
                  </a:ext>
                </a:extLst>
              </p:cNvPr>
              <p:cNvSpPr/>
              <p:nvPr/>
            </p:nvSpPr>
            <p:spPr>
              <a:xfrm>
                <a:off x="4336050" y="3118957"/>
                <a:ext cx="2514394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61" name="AutoShape 14">
                <a:extLst>
                  <a:ext uri="{FF2B5EF4-FFF2-40B4-BE49-F238E27FC236}">
                    <a16:creationId xmlns:a16="http://schemas.microsoft.com/office/drawing/2014/main" id="{24C87E5F-5420-F6EB-2C39-8BA13BD96B51}"/>
                  </a:ext>
                </a:extLst>
              </p:cNvPr>
              <p:cNvSpPr/>
              <p:nvPr/>
            </p:nvSpPr>
            <p:spPr>
              <a:xfrm>
                <a:off x="2475656" y="3118957"/>
                <a:ext cx="1580239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62" name="AutoShape 15">
                <a:extLst>
                  <a:ext uri="{FF2B5EF4-FFF2-40B4-BE49-F238E27FC236}">
                    <a16:creationId xmlns:a16="http://schemas.microsoft.com/office/drawing/2014/main" id="{2CD10B2C-A4F8-B796-FD9A-9EC90752F9EE}"/>
                  </a:ext>
                </a:extLst>
              </p:cNvPr>
              <p:cNvSpPr/>
              <p:nvPr/>
            </p:nvSpPr>
            <p:spPr>
              <a:xfrm>
                <a:off x="2475656" y="3447211"/>
                <a:ext cx="4374787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63" name="AutoShape 16">
                <a:extLst>
                  <a:ext uri="{FF2B5EF4-FFF2-40B4-BE49-F238E27FC236}">
                    <a16:creationId xmlns:a16="http://schemas.microsoft.com/office/drawing/2014/main" id="{27590C24-1D2F-9C73-A016-9C88DCF6E245}"/>
                  </a:ext>
                </a:extLst>
              </p:cNvPr>
              <p:cNvSpPr/>
              <p:nvPr/>
            </p:nvSpPr>
            <p:spPr>
              <a:xfrm>
                <a:off x="4055896" y="3769938"/>
                <a:ext cx="2794547" cy="0"/>
              </a:xfrm>
              <a:prstGeom prst="line">
                <a:avLst/>
              </a:prstGeom>
              <a:ln w="6350" cap="flat">
                <a:solidFill>
                  <a:srgbClr val="8D948B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64" name="TextBox 17">
                <a:extLst>
                  <a:ext uri="{FF2B5EF4-FFF2-40B4-BE49-F238E27FC236}">
                    <a16:creationId xmlns:a16="http://schemas.microsoft.com/office/drawing/2014/main" id="{4C08971F-5B2E-A0F6-BA76-D3B6ADE6452E}"/>
                  </a:ext>
                </a:extLst>
              </p:cNvPr>
              <p:cNvSpPr txBox="1"/>
              <p:nvPr/>
            </p:nvSpPr>
            <p:spPr>
              <a:xfrm>
                <a:off x="3774862" y="3298314"/>
                <a:ext cx="520641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30 minutes</a:t>
                </a:r>
              </a:p>
            </p:txBody>
          </p:sp>
          <p:sp>
            <p:nvSpPr>
              <p:cNvPr id="665" name="Freeform 19">
                <a:extLst>
                  <a:ext uri="{FF2B5EF4-FFF2-40B4-BE49-F238E27FC236}">
                    <a16:creationId xmlns:a16="http://schemas.microsoft.com/office/drawing/2014/main" id="{FE0FF852-D0DE-E6CA-03B1-AED8DF55D2EF}"/>
                  </a:ext>
                </a:extLst>
              </p:cNvPr>
              <p:cNvSpPr/>
              <p:nvPr/>
            </p:nvSpPr>
            <p:spPr>
              <a:xfrm>
                <a:off x="3602836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66" name="TextBox 20">
                <a:extLst>
                  <a:ext uri="{FF2B5EF4-FFF2-40B4-BE49-F238E27FC236}">
                    <a16:creationId xmlns:a16="http://schemas.microsoft.com/office/drawing/2014/main" id="{E85DAE4F-AC92-F7FC-A33C-B5C34CE18470}"/>
                  </a:ext>
                </a:extLst>
              </p:cNvPr>
              <p:cNvSpPr txBox="1"/>
              <p:nvPr/>
            </p:nvSpPr>
            <p:spPr>
              <a:xfrm>
                <a:off x="3602836" y="3235478"/>
                <a:ext cx="116446" cy="170734"/>
              </a:xfrm>
              <a:prstGeom prst="round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67" name="TextBox 21">
                <a:extLst>
                  <a:ext uri="{FF2B5EF4-FFF2-40B4-BE49-F238E27FC236}">
                    <a16:creationId xmlns:a16="http://schemas.microsoft.com/office/drawing/2014/main" id="{6409DCBB-7163-3510-D575-668918A47AC4}"/>
                  </a:ext>
                </a:extLst>
              </p:cNvPr>
              <p:cNvSpPr txBox="1"/>
              <p:nvPr/>
            </p:nvSpPr>
            <p:spPr>
              <a:xfrm>
                <a:off x="4639728" y="3298314"/>
                <a:ext cx="520641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60 minutes</a:t>
                </a:r>
              </a:p>
            </p:txBody>
          </p:sp>
          <p:sp>
            <p:nvSpPr>
              <p:cNvPr id="668" name="Freeform 23">
                <a:extLst>
                  <a:ext uri="{FF2B5EF4-FFF2-40B4-BE49-F238E27FC236}">
                    <a16:creationId xmlns:a16="http://schemas.microsoft.com/office/drawing/2014/main" id="{72EDF71B-ECBC-B0D5-2228-171293030B13}"/>
                  </a:ext>
                </a:extLst>
              </p:cNvPr>
              <p:cNvSpPr/>
              <p:nvPr/>
            </p:nvSpPr>
            <p:spPr>
              <a:xfrm>
                <a:off x="4467703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69" name="TextBox 24">
                <a:extLst>
                  <a:ext uri="{FF2B5EF4-FFF2-40B4-BE49-F238E27FC236}">
                    <a16:creationId xmlns:a16="http://schemas.microsoft.com/office/drawing/2014/main" id="{09D38BBB-8237-7437-6BD4-18E9E4854C4D}"/>
                  </a:ext>
                </a:extLst>
              </p:cNvPr>
              <p:cNvSpPr txBox="1"/>
              <p:nvPr/>
            </p:nvSpPr>
            <p:spPr>
              <a:xfrm>
                <a:off x="4467703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70" name="TextBox 25">
                <a:extLst>
                  <a:ext uri="{FF2B5EF4-FFF2-40B4-BE49-F238E27FC236}">
                    <a16:creationId xmlns:a16="http://schemas.microsoft.com/office/drawing/2014/main" id="{82A429B2-1011-A23E-5FC9-340650360626}"/>
                  </a:ext>
                </a:extLst>
              </p:cNvPr>
              <p:cNvSpPr txBox="1"/>
              <p:nvPr/>
            </p:nvSpPr>
            <p:spPr>
              <a:xfrm>
                <a:off x="5504596" y="3298314"/>
                <a:ext cx="534410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90 minutes</a:t>
                </a:r>
              </a:p>
            </p:txBody>
          </p:sp>
          <p:sp>
            <p:nvSpPr>
              <p:cNvPr id="671" name="Freeform 27">
                <a:extLst>
                  <a:ext uri="{FF2B5EF4-FFF2-40B4-BE49-F238E27FC236}">
                    <a16:creationId xmlns:a16="http://schemas.microsoft.com/office/drawing/2014/main" id="{51A4DA43-F8FC-F6C5-6485-3577C244B4F5}"/>
                  </a:ext>
                </a:extLst>
              </p:cNvPr>
              <p:cNvSpPr/>
              <p:nvPr/>
            </p:nvSpPr>
            <p:spPr>
              <a:xfrm>
                <a:off x="5332569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72" name="TextBox 28">
                <a:extLst>
                  <a:ext uri="{FF2B5EF4-FFF2-40B4-BE49-F238E27FC236}">
                    <a16:creationId xmlns:a16="http://schemas.microsoft.com/office/drawing/2014/main" id="{9F04B880-FC4B-3D85-F13E-A05429DD58E7}"/>
                  </a:ext>
                </a:extLst>
              </p:cNvPr>
              <p:cNvSpPr txBox="1"/>
              <p:nvPr/>
            </p:nvSpPr>
            <p:spPr>
              <a:xfrm>
                <a:off x="5332569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73" name="Freeform 30">
                <a:extLst>
                  <a:ext uri="{FF2B5EF4-FFF2-40B4-BE49-F238E27FC236}">
                    <a16:creationId xmlns:a16="http://schemas.microsoft.com/office/drawing/2014/main" id="{5C09611D-00E4-1AEC-EDB2-0642F4B710C4}"/>
                  </a:ext>
                </a:extLst>
              </p:cNvPr>
              <p:cNvSpPr/>
              <p:nvPr/>
            </p:nvSpPr>
            <p:spPr>
              <a:xfrm>
                <a:off x="5063482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74" name="TextBox 31">
                <a:extLst>
                  <a:ext uri="{FF2B5EF4-FFF2-40B4-BE49-F238E27FC236}">
                    <a16:creationId xmlns:a16="http://schemas.microsoft.com/office/drawing/2014/main" id="{D9D455D2-4EFD-127D-F2DE-CA20F3D2B238}"/>
                  </a:ext>
                </a:extLst>
              </p:cNvPr>
              <p:cNvSpPr txBox="1"/>
              <p:nvPr/>
            </p:nvSpPr>
            <p:spPr>
              <a:xfrm>
                <a:off x="5063482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75" name="TextBox 32">
                <a:extLst>
                  <a:ext uri="{FF2B5EF4-FFF2-40B4-BE49-F238E27FC236}">
                    <a16:creationId xmlns:a16="http://schemas.microsoft.com/office/drawing/2014/main" id="{08ADB30A-D01E-C6BF-9F7C-736CE2B23B77}"/>
                  </a:ext>
                </a:extLst>
              </p:cNvPr>
              <p:cNvSpPr txBox="1"/>
              <p:nvPr/>
            </p:nvSpPr>
            <p:spPr>
              <a:xfrm>
                <a:off x="5235508" y="3621042"/>
                <a:ext cx="206234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Light</a:t>
                </a:r>
              </a:p>
            </p:txBody>
          </p:sp>
          <p:sp>
            <p:nvSpPr>
              <p:cNvPr id="676" name="Freeform 34">
                <a:extLst>
                  <a:ext uri="{FF2B5EF4-FFF2-40B4-BE49-F238E27FC236}">
                    <a16:creationId xmlns:a16="http://schemas.microsoft.com/office/drawing/2014/main" id="{59B2497D-95AE-7806-43E2-5F3101091D2D}"/>
                  </a:ext>
                </a:extLst>
              </p:cNvPr>
              <p:cNvSpPr/>
              <p:nvPr/>
            </p:nvSpPr>
            <p:spPr>
              <a:xfrm>
                <a:off x="5673353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77" name="TextBox 35">
                <a:extLst>
                  <a:ext uri="{FF2B5EF4-FFF2-40B4-BE49-F238E27FC236}">
                    <a16:creationId xmlns:a16="http://schemas.microsoft.com/office/drawing/2014/main" id="{4CD13251-5EAD-B92E-5EF7-5056C5AC586D}"/>
                  </a:ext>
                </a:extLst>
              </p:cNvPr>
              <p:cNvSpPr txBox="1"/>
              <p:nvPr/>
            </p:nvSpPr>
            <p:spPr>
              <a:xfrm>
                <a:off x="5673353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78" name="TextBox 36">
                <a:extLst>
                  <a:ext uri="{FF2B5EF4-FFF2-40B4-BE49-F238E27FC236}">
                    <a16:creationId xmlns:a16="http://schemas.microsoft.com/office/drawing/2014/main" id="{1E0852EE-AB81-2C09-C950-5D51C34A47C2}"/>
                  </a:ext>
                </a:extLst>
              </p:cNvPr>
              <p:cNvSpPr txBox="1"/>
              <p:nvPr/>
            </p:nvSpPr>
            <p:spPr>
              <a:xfrm>
                <a:off x="5845381" y="3621042"/>
                <a:ext cx="35070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Medium</a:t>
                </a:r>
              </a:p>
            </p:txBody>
          </p:sp>
          <p:sp>
            <p:nvSpPr>
              <p:cNvPr id="679" name="Freeform 38">
                <a:extLst>
                  <a:ext uri="{FF2B5EF4-FFF2-40B4-BE49-F238E27FC236}">
                    <a16:creationId xmlns:a16="http://schemas.microsoft.com/office/drawing/2014/main" id="{D8273D8F-A0E5-23A1-5541-E068A52009DF}"/>
                  </a:ext>
                </a:extLst>
              </p:cNvPr>
              <p:cNvSpPr/>
              <p:nvPr/>
            </p:nvSpPr>
            <p:spPr>
              <a:xfrm>
                <a:off x="6427696" y="3612493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80" name="TextBox 39">
                <a:extLst>
                  <a:ext uri="{FF2B5EF4-FFF2-40B4-BE49-F238E27FC236}">
                    <a16:creationId xmlns:a16="http://schemas.microsoft.com/office/drawing/2014/main" id="{D92EB76D-65EA-72C0-D3FB-CDE51C83D25C}"/>
                  </a:ext>
                </a:extLst>
              </p:cNvPr>
              <p:cNvSpPr txBox="1"/>
              <p:nvPr/>
            </p:nvSpPr>
            <p:spPr>
              <a:xfrm>
                <a:off x="6427696" y="3558205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81" name="TextBox 40">
                <a:extLst>
                  <a:ext uri="{FF2B5EF4-FFF2-40B4-BE49-F238E27FC236}">
                    <a16:creationId xmlns:a16="http://schemas.microsoft.com/office/drawing/2014/main" id="{5882F984-0F84-83C3-3078-7064A3B83550}"/>
                  </a:ext>
                </a:extLst>
              </p:cNvPr>
              <p:cNvSpPr txBox="1"/>
              <p:nvPr/>
            </p:nvSpPr>
            <p:spPr>
              <a:xfrm>
                <a:off x="6599723" y="3621042"/>
                <a:ext cx="22976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Deep</a:t>
                </a:r>
              </a:p>
            </p:txBody>
          </p:sp>
          <p:sp>
            <p:nvSpPr>
              <p:cNvPr id="682" name="Freeform 42">
                <a:extLst>
                  <a:ext uri="{FF2B5EF4-FFF2-40B4-BE49-F238E27FC236}">
                    <a16:creationId xmlns:a16="http://schemas.microsoft.com/office/drawing/2014/main" id="{68FF7EEF-986D-F249-F9BB-08AEF0F4A20D}"/>
                  </a:ext>
                </a:extLst>
              </p:cNvPr>
              <p:cNvSpPr/>
              <p:nvPr/>
            </p:nvSpPr>
            <p:spPr>
              <a:xfrm>
                <a:off x="6197435" y="3289766"/>
                <a:ext cx="116446" cy="116446"/>
              </a:xfrm>
              <a:prstGeom prst="roundRect">
                <a:avLst/>
              </a:prstGeom>
              <a:solidFill>
                <a:srgbClr val="000000">
                  <a:alpha val="0"/>
                </a:srgbClr>
              </a:solidFill>
              <a:ln w="6350" cap="sq">
                <a:solidFill>
                  <a:srgbClr val="BFBFBF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83" name="TextBox 43">
                <a:extLst>
                  <a:ext uri="{FF2B5EF4-FFF2-40B4-BE49-F238E27FC236}">
                    <a16:creationId xmlns:a16="http://schemas.microsoft.com/office/drawing/2014/main" id="{F8C68EED-671D-D429-14A2-0A3E421BFEC2}"/>
                  </a:ext>
                </a:extLst>
              </p:cNvPr>
              <p:cNvSpPr txBox="1"/>
              <p:nvPr/>
            </p:nvSpPr>
            <p:spPr>
              <a:xfrm>
                <a:off x="6197435" y="3235478"/>
                <a:ext cx="116446" cy="17073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marL="0" lvl="0" indent="0" algn="ctr">
                  <a:lnSpc>
                    <a:spcPts val="1641"/>
                  </a:lnSpc>
                  <a:spcBef>
                    <a:spcPct val="0"/>
                  </a:spcBef>
                </a:pPr>
                <a:endParaRPr dirty="0"/>
              </a:p>
            </p:txBody>
          </p:sp>
          <p:sp>
            <p:nvSpPr>
              <p:cNvPr id="684" name="TextBox 44">
                <a:extLst>
                  <a:ext uri="{FF2B5EF4-FFF2-40B4-BE49-F238E27FC236}">
                    <a16:creationId xmlns:a16="http://schemas.microsoft.com/office/drawing/2014/main" id="{13345DAB-1BF6-8A4B-00BD-BFEF02FE377F}"/>
                  </a:ext>
                </a:extLst>
              </p:cNvPr>
              <p:cNvSpPr txBox="1"/>
              <p:nvPr/>
            </p:nvSpPr>
            <p:spPr>
              <a:xfrm>
                <a:off x="6369463" y="3298314"/>
                <a:ext cx="534410" cy="121828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120 minutes</a:t>
                </a:r>
              </a:p>
            </p:txBody>
          </p:sp>
          <p:sp>
            <p:nvSpPr>
              <p:cNvPr id="685" name="TextBox 45">
                <a:extLst>
                  <a:ext uri="{FF2B5EF4-FFF2-40B4-BE49-F238E27FC236}">
                    <a16:creationId xmlns:a16="http://schemas.microsoft.com/office/drawing/2014/main" id="{10983E69-315D-4B2E-94C2-0D0656D33FDA}"/>
                  </a:ext>
                </a:extLst>
              </p:cNvPr>
              <p:cNvSpPr txBox="1"/>
              <p:nvPr/>
            </p:nvSpPr>
            <p:spPr>
              <a:xfrm>
                <a:off x="4055896" y="3621042"/>
                <a:ext cx="77597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Preferred Pressure</a:t>
                </a:r>
              </a:p>
            </p:txBody>
          </p:sp>
          <p:sp>
            <p:nvSpPr>
              <p:cNvPr id="686" name="TextBox 46">
                <a:extLst>
                  <a:ext uri="{FF2B5EF4-FFF2-40B4-BE49-F238E27FC236}">
                    <a16:creationId xmlns:a16="http://schemas.microsoft.com/office/drawing/2014/main" id="{05FCAFA2-2444-5B6B-575E-D95739F99759}"/>
                  </a:ext>
                </a:extLst>
              </p:cNvPr>
              <p:cNvSpPr txBox="1"/>
              <p:nvPr/>
            </p:nvSpPr>
            <p:spPr>
              <a:xfrm>
                <a:off x="2475656" y="3298314"/>
                <a:ext cx="899401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Duration of Massage</a:t>
                </a:r>
              </a:p>
            </p:txBody>
          </p:sp>
          <p:sp>
            <p:nvSpPr>
              <p:cNvPr id="687" name="TextBox 47">
                <a:extLst>
                  <a:ext uri="{FF2B5EF4-FFF2-40B4-BE49-F238E27FC236}">
                    <a16:creationId xmlns:a16="http://schemas.microsoft.com/office/drawing/2014/main" id="{E21863A3-DF3C-4A32-B3AA-F01369DC4EAB}"/>
                  </a:ext>
                </a:extLst>
              </p:cNvPr>
              <p:cNvSpPr txBox="1"/>
              <p:nvPr/>
            </p:nvSpPr>
            <p:spPr>
              <a:xfrm>
                <a:off x="709555" y="3625805"/>
                <a:ext cx="1127302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Allergies (if any)</a:t>
                </a:r>
              </a:p>
            </p:txBody>
          </p:sp>
          <p:sp>
            <p:nvSpPr>
              <p:cNvPr id="688" name="TextBox 48">
                <a:extLst>
                  <a:ext uri="{FF2B5EF4-FFF2-40B4-BE49-F238E27FC236}">
                    <a16:creationId xmlns:a16="http://schemas.microsoft.com/office/drawing/2014/main" id="{C30063E5-30BB-28DA-5F59-D54338F74D25}"/>
                  </a:ext>
                </a:extLst>
              </p:cNvPr>
              <p:cNvSpPr txBox="1"/>
              <p:nvPr/>
            </p:nvSpPr>
            <p:spPr>
              <a:xfrm>
                <a:off x="709555" y="2970103"/>
                <a:ext cx="403458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Name</a:t>
                </a:r>
              </a:p>
            </p:txBody>
          </p:sp>
          <p:sp>
            <p:nvSpPr>
              <p:cNvPr id="689" name="TextBox 49">
                <a:extLst>
                  <a:ext uri="{FF2B5EF4-FFF2-40B4-BE49-F238E27FC236}">
                    <a16:creationId xmlns:a16="http://schemas.microsoft.com/office/drawing/2014/main" id="{F40FBAA0-8EE5-C464-0423-0E5C644E4C14}"/>
                  </a:ext>
                </a:extLst>
              </p:cNvPr>
              <p:cNvSpPr txBox="1"/>
              <p:nvPr/>
            </p:nvSpPr>
            <p:spPr>
              <a:xfrm>
                <a:off x="4336050" y="2970103"/>
                <a:ext cx="1049205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Email</a:t>
                </a:r>
              </a:p>
            </p:txBody>
          </p:sp>
          <p:sp>
            <p:nvSpPr>
              <p:cNvPr id="690" name="TextBox 50">
                <a:extLst>
                  <a:ext uri="{FF2B5EF4-FFF2-40B4-BE49-F238E27FC236}">
                    <a16:creationId xmlns:a16="http://schemas.microsoft.com/office/drawing/2014/main" id="{ACC1F7D1-0923-CCD9-D882-98A51A108AAD}"/>
                  </a:ext>
                </a:extLst>
              </p:cNvPr>
              <p:cNvSpPr txBox="1"/>
              <p:nvPr/>
            </p:nvSpPr>
            <p:spPr>
              <a:xfrm>
                <a:off x="709555" y="3298314"/>
                <a:ext cx="806917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Preferred Time Slot</a:t>
                </a:r>
              </a:p>
            </p:txBody>
          </p:sp>
          <p:sp>
            <p:nvSpPr>
              <p:cNvPr id="691" name="TextBox 51">
                <a:extLst>
                  <a:ext uri="{FF2B5EF4-FFF2-40B4-BE49-F238E27FC236}">
                    <a16:creationId xmlns:a16="http://schemas.microsoft.com/office/drawing/2014/main" id="{510C305E-EC5B-3C74-DD5E-2332D8A8C523}"/>
                  </a:ext>
                </a:extLst>
              </p:cNvPr>
              <p:cNvSpPr txBox="1"/>
              <p:nvPr/>
            </p:nvSpPr>
            <p:spPr>
              <a:xfrm>
                <a:off x="2475656" y="2970103"/>
                <a:ext cx="311150" cy="121828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>
                  <a:lnSpc>
                    <a:spcPts val="980"/>
                  </a:lnSpc>
                </a:pPr>
                <a:r>
                  <a:rPr lang="en-US" sz="700" dirty="0">
                    <a:solidFill>
                      <a:srgbClr val="4B5648"/>
                    </a:solidFill>
                    <a:latin typeface="DM Sans" pitchFamily="2" charset="0"/>
                  </a:rPr>
                  <a:t>Phone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141</Words>
  <Application>Microsoft Office PowerPoint</Application>
  <PresentationFormat>Custom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DM Sans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of Audition, Bake Sales, Chair Massage sign up sheets (Portrait)</dc:title>
  <dc:creator>Computer</dc:creator>
  <cp:lastModifiedBy>Thao Thanh</cp:lastModifiedBy>
  <cp:revision>8</cp:revision>
  <dcterms:created xsi:type="dcterms:W3CDTF">2006-08-16T00:00:00Z</dcterms:created>
  <dcterms:modified xsi:type="dcterms:W3CDTF">2024-05-30T02:55:40Z</dcterms:modified>
  <dc:identifier>DAGGkwe0V9o</dc:identifier>
</cp:coreProperties>
</file>