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</p:sldIdLst>
  <p:sldSz cx="10693400" cy="7556500"/>
  <p:notesSz cx="6858000" cy="9144000"/>
  <p:embeddedFontLst>
    <p:embeddedFont>
      <p:font typeface="Noto Sans" panose="020B0502040504020204" pitchFamily="34" charset="0"/>
      <p:regular r:id="rId3"/>
      <p:bold r:id="rId4"/>
      <p:italic r:id="rId5"/>
      <p:boldItalic r:id="rId6"/>
    </p:embeddedFont>
    <p:embeddedFont>
      <p:font typeface="Noto Sans SemiBold" panose="020B0502040504020204" pitchFamily="34" charset="0"/>
      <p:bold r:id="rId7"/>
      <p:boldItalic r:id="rId8"/>
    </p:embeddedFont>
    <p:embeddedFont>
      <p:font typeface="Playfair Display" pitchFamily="2" charset="0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F0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95" d="100"/>
          <a:sy n="95" d="100"/>
        </p:scale>
        <p:origin x="82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5ABA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D99FD79A-BCF3-5F05-76C2-4B719FFD11EC}"/>
              </a:ext>
            </a:extLst>
          </p:cNvPr>
          <p:cNvGrpSpPr/>
          <p:nvPr/>
        </p:nvGrpSpPr>
        <p:grpSpPr>
          <a:xfrm>
            <a:off x="384461" y="164423"/>
            <a:ext cx="9923778" cy="2039908"/>
            <a:chOff x="384461" y="164423"/>
            <a:chExt cx="9923778" cy="2039908"/>
          </a:xfrm>
        </p:grpSpPr>
        <p:sp>
          <p:nvSpPr>
            <p:cNvPr id="3" name="Freeform 3"/>
            <p:cNvSpPr/>
            <p:nvPr/>
          </p:nvSpPr>
          <p:spPr>
            <a:xfrm>
              <a:off x="384461" y="164423"/>
              <a:ext cx="1932350" cy="2039908"/>
            </a:xfrm>
            <a:custGeom>
              <a:avLst/>
              <a:gdLst/>
              <a:ahLst/>
              <a:cxnLst/>
              <a:rect l="l" t="t" r="r" b="b"/>
              <a:pathLst>
                <a:path w="2576466" h="2719878">
                  <a:moveTo>
                    <a:pt x="0" y="0"/>
                  </a:moveTo>
                  <a:lnTo>
                    <a:pt x="2576466" y="0"/>
                  </a:lnTo>
                  <a:lnTo>
                    <a:pt x="2576466" y="2719878"/>
                  </a:lnTo>
                  <a:lnTo>
                    <a:pt x="0" y="271987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 flipH="1">
              <a:off x="8375889" y="164423"/>
              <a:ext cx="1932350" cy="2039908"/>
            </a:xfrm>
            <a:custGeom>
              <a:avLst/>
              <a:gdLst/>
              <a:ahLst/>
              <a:cxnLst/>
              <a:rect l="l" t="t" r="r" b="b"/>
              <a:pathLst>
                <a:path w="2576466" h="2719878">
                  <a:moveTo>
                    <a:pt x="2576466" y="0"/>
                  </a:moveTo>
                  <a:lnTo>
                    <a:pt x="0" y="0"/>
                  </a:lnTo>
                  <a:lnTo>
                    <a:pt x="0" y="2719878"/>
                  </a:lnTo>
                  <a:lnTo>
                    <a:pt x="2576466" y="2719878"/>
                  </a:lnTo>
                  <a:lnTo>
                    <a:pt x="2576466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2517536" y="422625"/>
              <a:ext cx="5658328" cy="669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 b="1" spc="-119" dirty="0">
                  <a:solidFill>
                    <a:srgbClr val="FEFDFA"/>
                  </a:solidFill>
                  <a:latin typeface="Playfair Display" pitchFamily="2" charset="0"/>
                </a:rPr>
                <a:t>Chair massage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637847" y="441675"/>
              <a:ext cx="1417707" cy="174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  <a:spcBef>
                  <a:spcPct val="0"/>
                </a:spcBef>
              </a:pPr>
              <a:r>
                <a:rPr lang="en-US" sz="1002" dirty="0">
                  <a:solidFill>
                    <a:srgbClr val="FEFDFA"/>
                  </a:solidFill>
                  <a:latin typeface="Noto Sans"/>
                </a:rPr>
                <a:t>Sign up sheet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F51F2417-F26C-D3FE-3A8B-DFFDE5678D09}"/>
              </a:ext>
            </a:extLst>
          </p:cNvPr>
          <p:cNvGrpSpPr/>
          <p:nvPr/>
        </p:nvGrpSpPr>
        <p:grpSpPr>
          <a:xfrm>
            <a:off x="384461" y="1342014"/>
            <a:ext cx="9923775" cy="5833524"/>
            <a:chOff x="384461" y="1342014"/>
            <a:chExt cx="9923775" cy="5833524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7AB0DCF-7B21-DF9B-1F76-22FE7D70490A}"/>
                </a:ext>
              </a:extLst>
            </p:cNvPr>
            <p:cNvGrpSpPr/>
            <p:nvPr/>
          </p:nvGrpSpPr>
          <p:grpSpPr>
            <a:xfrm>
              <a:off x="384461" y="1342014"/>
              <a:ext cx="9923775" cy="5833524"/>
              <a:chOff x="384461" y="1342014"/>
              <a:chExt cx="9923775" cy="5833524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384461" y="1342014"/>
                <a:ext cx="9923078" cy="5833524"/>
              </a:xfrm>
              <a:prstGeom prst="roundRect">
                <a:avLst>
                  <a:gd name="adj" fmla="val 1681"/>
                </a:avLst>
              </a:prstGeom>
              <a:solidFill>
                <a:srgbClr val="FFFFFF"/>
              </a:solidFill>
              <a:ln cap="sq">
                <a:noFill/>
                <a:prstDash val="solid"/>
                <a:miter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AB58E3E5-7193-3264-B29D-107FA9C72105}"/>
                  </a:ext>
                </a:extLst>
              </p:cNvPr>
              <p:cNvSpPr/>
              <p:nvPr/>
            </p:nvSpPr>
            <p:spPr>
              <a:xfrm>
                <a:off x="384461" y="1342692"/>
                <a:ext cx="9923775" cy="516970"/>
              </a:xfrm>
              <a:prstGeom prst="round2SameRect">
                <a:avLst>
                  <a:gd name="adj1" fmla="val 18632"/>
                  <a:gd name="adj2" fmla="val 0"/>
                </a:avLst>
              </a:prstGeom>
              <a:solidFill>
                <a:srgbClr val="F4F0E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AutoShape 8"/>
            <p:cNvSpPr/>
            <p:nvPr/>
          </p:nvSpPr>
          <p:spPr>
            <a:xfrm>
              <a:off x="384461" y="1860340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AutoShape 9"/>
            <p:cNvSpPr/>
            <p:nvPr/>
          </p:nvSpPr>
          <p:spPr>
            <a:xfrm>
              <a:off x="384461" y="2450388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384461" y="3040436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>
              <a:off x="384461" y="3630484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384461" y="4220532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AutoShape 13"/>
            <p:cNvSpPr/>
            <p:nvPr/>
          </p:nvSpPr>
          <p:spPr>
            <a:xfrm>
              <a:off x="384461" y="4810580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14"/>
            <p:cNvSpPr/>
            <p:nvPr/>
          </p:nvSpPr>
          <p:spPr>
            <a:xfrm>
              <a:off x="384461" y="5400628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AutoShape 15"/>
            <p:cNvSpPr/>
            <p:nvPr/>
          </p:nvSpPr>
          <p:spPr>
            <a:xfrm>
              <a:off x="384461" y="5990676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AutoShape 16"/>
            <p:cNvSpPr/>
            <p:nvPr/>
          </p:nvSpPr>
          <p:spPr>
            <a:xfrm>
              <a:off x="384461" y="6580728"/>
              <a:ext cx="9923078" cy="0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AutoShape 17"/>
            <p:cNvSpPr/>
            <p:nvPr/>
          </p:nvSpPr>
          <p:spPr>
            <a:xfrm flipH="1">
              <a:off x="2521598" y="1342014"/>
              <a:ext cx="0" cy="5833524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AutoShape 18"/>
            <p:cNvSpPr/>
            <p:nvPr/>
          </p:nvSpPr>
          <p:spPr>
            <a:xfrm flipH="1">
              <a:off x="6657066" y="1342014"/>
              <a:ext cx="0" cy="5833524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AutoShape 19"/>
            <p:cNvSpPr/>
            <p:nvPr/>
          </p:nvSpPr>
          <p:spPr>
            <a:xfrm flipH="1">
              <a:off x="4348821" y="1342014"/>
              <a:ext cx="0" cy="5833524"/>
            </a:xfrm>
            <a:prstGeom prst="line">
              <a:avLst/>
            </a:prstGeom>
            <a:ln w="9525" cap="flat">
              <a:solidFill>
                <a:srgbClr val="85ABA8">
                  <a:alpha val="49804"/>
                </a:srgbClr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488C40B4-C667-6118-E6EA-A37DBC6598D5}"/>
              </a:ext>
            </a:extLst>
          </p:cNvPr>
          <p:cNvGrpSpPr/>
          <p:nvPr/>
        </p:nvGrpSpPr>
        <p:grpSpPr>
          <a:xfrm>
            <a:off x="744176" y="1513959"/>
            <a:ext cx="8446980" cy="174437"/>
            <a:chOff x="744176" y="1513959"/>
            <a:chExt cx="8446980" cy="174437"/>
          </a:xfrm>
        </p:grpSpPr>
        <p:sp>
          <p:nvSpPr>
            <p:cNvPr id="23" name="TextBox 23"/>
            <p:cNvSpPr txBox="1"/>
            <p:nvPr/>
          </p:nvSpPr>
          <p:spPr>
            <a:xfrm>
              <a:off x="744176" y="1513959"/>
              <a:ext cx="1417707" cy="174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403"/>
                </a:lnSpc>
                <a:spcBef>
                  <a:spcPct val="0"/>
                </a:spcBef>
              </a:pPr>
              <a:r>
                <a:rPr lang="en-US" sz="1002" dirty="0">
                  <a:solidFill>
                    <a:srgbClr val="0B2F16"/>
                  </a:solidFill>
                  <a:latin typeface="Noto Sans SemiBold" panose="020B0502040504020204" pitchFamily="34" charset="0"/>
                  <a:ea typeface="Noto Sans SemiBold" panose="020B0502040504020204" pitchFamily="34" charset="0"/>
                  <a:cs typeface="Noto Sans SemiBold" panose="020B0502040504020204" pitchFamily="34" charset="0"/>
                </a:rPr>
                <a:t>Name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726356" y="1513959"/>
              <a:ext cx="1417707" cy="174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3"/>
                </a:lnSpc>
                <a:spcBef>
                  <a:spcPct val="0"/>
                </a:spcBef>
              </a:pPr>
              <a:r>
                <a:rPr lang="en-US" sz="1002" u="none" strike="noStrike">
                  <a:solidFill>
                    <a:srgbClr val="0B2F16"/>
                  </a:solidFill>
                  <a:latin typeface="Noto Sans SemiBold" panose="020B0502040504020204" pitchFamily="34" charset="0"/>
                  <a:ea typeface="Noto Sans SemiBold" panose="020B0502040504020204" pitchFamily="34" charset="0"/>
                  <a:cs typeface="Noto Sans SemiBold" panose="020B0502040504020204" pitchFamily="34" charset="0"/>
                </a:rPr>
                <a:t>Phone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5108415" y="1513959"/>
              <a:ext cx="789057" cy="174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3"/>
                </a:lnSpc>
                <a:spcBef>
                  <a:spcPct val="0"/>
                </a:spcBef>
              </a:pPr>
              <a:r>
                <a:rPr lang="en-US" sz="1002" u="none" strike="noStrike" dirty="0">
                  <a:solidFill>
                    <a:srgbClr val="0B2F16"/>
                  </a:solidFill>
                  <a:latin typeface="Noto Sans SemiBold" panose="020B0502040504020204" pitchFamily="34" charset="0"/>
                  <a:ea typeface="Noto Sans SemiBold" panose="020B0502040504020204" pitchFamily="34" charset="0"/>
                  <a:cs typeface="Noto Sans SemiBold" panose="020B0502040504020204" pitchFamily="34" charset="0"/>
                </a:rPr>
                <a:t>Time</a:t>
              </a:r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773449" y="1513959"/>
              <a:ext cx="1417707" cy="1744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1403"/>
                </a:lnSpc>
                <a:spcBef>
                  <a:spcPct val="0"/>
                </a:spcBef>
              </a:pPr>
              <a:r>
                <a:rPr lang="en-US" sz="1002" dirty="0">
                  <a:solidFill>
                    <a:srgbClr val="0B2F16"/>
                  </a:solidFill>
                  <a:latin typeface="Noto Sans SemiBold" panose="020B0502040504020204" pitchFamily="34" charset="0"/>
                  <a:ea typeface="Noto Sans SemiBold" panose="020B0502040504020204" pitchFamily="34" charset="0"/>
                  <a:cs typeface="Noto Sans SemiBold" panose="020B0502040504020204" pitchFamily="34" charset="0"/>
                </a:rPr>
                <a:t>Focus area</a:t>
              </a:r>
            </a:p>
          </p:txBody>
        </p:sp>
      </p:grpSp>
      <p:sp>
        <p:nvSpPr>
          <p:cNvPr id="20" name="QuickSignup"/>
          <p:cNvSpPr/>
          <p:nvPr/>
        </p:nvSpPr>
        <p:spPr>
          <a:xfrm>
            <a:off x="5016248" y="7249227"/>
            <a:ext cx="660903" cy="133213"/>
          </a:xfrm>
          <a:custGeom>
            <a:avLst/>
            <a:gdLst/>
            <a:ahLst/>
            <a:cxnLst/>
            <a:rect l="l" t="t" r="r" b="b"/>
            <a:pathLst>
              <a:path w="660903" h="133213">
                <a:moveTo>
                  <a:pt x="0" y="0"/>
                </a:moveTo>
                <a:lnTo>
                  <a:pt x="660902" y="0"/>
                </a:lnTo>
                <a:lnTo>
                  <a:pt x="660902" y="133213"/>
                </a:lnTo>
                <a:lnTo>
                  <a:pt x="0" y="1332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7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</Words>
  <Application>Microsoft Office PowerPoint</Application>
  <PresentationFormat>Custom</PresentationFormat>
  <Paragraphs>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Playfair Display</vt:lpstr>
      <vt:lpstr>Arial</vt:lpstr>
      <vt:lpstr>Calibri</vt:lpstr>
      <vt:lpstr>Noto Sans SemiBold</vt:lpstr>
      <vt:lpstr>Noto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PICK of Audition, Bake Sales, Chair Massage sign up sheets (Landscape)</dc:title>
  <dc:creator>Computer</dc:creator>
  <cp:lastModifiedBy>Hoang Anh</cp:lastModifiedBy>
  <cp:revision>10</cp:revision>
  <dcterms:created xsi:type="dcterms:W3CDTF">2006-08-16T00:00:00Z</dcterms:created>
  <dcterms:modified xsi:type="dcterms:W3CDTF">2024-05-30T04:17:19Z</dcterms:modified>
  <dc:identifier>DAGGk7AMHVs</dc:identifier>
</cp:coreProperties>
</file>